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9"/>
  </p:notesMasterIdLst>
  <p:handoutMasterIdLst>
    <p:handoutMasterId r:id="rId30"/>
  </p:handoutMasterIdLst>
  <p:sldIdLst>
    <p:sldId id="633" r:id="rId2"/>
    <p:sldId id="635" r:id="rId3"/>
    <p:sldId id="1050" r:id="rId4"/>
    <p:sldId id="643" r:id="rId5"/>
    <p:sldId id="1052" r:id="rId6"/>
    <p:sldId id="644" r:id="rId7"/>
    <p:sldId id="1041" r:id="rId8"/>
    <p:sldId id="1042" r:id="rId9"/>
    <p:sldId id="1043" r:id="rId10"/>
    <p:sldId id="1044" r:id="rId11"/>
    <p:sldId id="1045" r:id="rId12"/>
    <p:sldId id="1046" r:id="rId13"/>
    <p:sldId id="1047" r:id="rId14"/>
    <p:sldId id="1048" r:id="rId15"/>
    <p:sldId id="636" r:id="rId16"/>
    <p:sldId id="1049" r:id="rId17"/>
    <p:sldId id="1033" r:id="rId18"/>
    <p:sldId id="1035" r:id="rId19"/>
    <p:sldId id="1036" r:id="rId20"/>
    <p:sldId id="1037" r:id="rId21"/>
    <p:sldId id="1038" r:id="rId22"/>
    <p:sldId id="1039" r:id="rId23"/>
    <p:sldId id="1040" r:id="rId24"/>
    <p:sldId id="1053" r:id="rId25"/>
    <p:sldId id="638" r:id="rId26"/>
    <p:sldId id="1054" r:id="rId27"/>
    <p:sldId id="634" r:id="rId28"/>
  </p:sldIdLst>
  <p:sldSz cx="12192000" cy="6858000"/>
  <p:notesSz cx="7023100" cy="93091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3222"/>
    <a:srgbClr val="766A62"/>
    <a:srgbClr val="82682E"/>
    <a:srgbClr val="6E6A34"/>
    <a:srgbClr val="9E7E38"/>
    <a:srgbClr val="FFFF65"/>
    <a:srgbClr val="FFFF99"/>
    <a:srgbClr val="BC9642"/>
    <a:srgbClr val="000000"/>
    <a:srgbClr val="D2C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 autoAdjust="0"/>
    <p:restoredTop sz="94240" autoAdjust="0"/>
  </p:normalViewPr>
  <p:slideViewPr>
    <p:cSldViewPr snapToGrid="0" snapToObjects="1">
      <p:cViewPr varScale="1">
        <p:scale>
          <a:sx n="106" d="100"/>
          <a:sy n="106" d="100"/>
        </p:scale>
        <p:origin x="64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3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113705-E8D4-49CA-9289-D6553C0B47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7CDBAA-669F-4E1A-86A7-AA6F2FCE0402}">
      <dgm:prSet/>
      <dgm:spPr/>
      <dgm:t>
        <a:bodyPr/>
        <a:lstStyle/>
        <a:p>
          <a:r>
            <a:rPr lang="en-US"/>
            <a:t>Recap &amp; Objectives</a:t>
          </a:r>
        </a:p>
      </dgm:t>
    </dgm:pt>
    <dgm:pt modelId="{824A8F6A-00D9-4E7C-8E8B-0BBF3FF4CCB9}" type="parTrans" cxnId="{F625D150-6D77-405B-8372-AD03E55F7781}">
      <dgm:prSet/>
      <dgm:spPr/>
      <dgm:t>
        <a:bodyPr/>
        <a:lstStyle/>
        <a:p>
          <a:endParaRPr lang="en-US"/>
        </a:p>
      </dgm:t>
    </dgm:pt>
    <dgm:pt modelId="{A87B4B98-3577-4D07-B491-77B909D1F441}" type="sibTrans" cxnId="{F625D150-6D77-405B-8372-AD03E55F7781}">
      <dgm:prSet/>
      <dgm:spPr/>
      <dgm:t>
        <a:bodyPr/>
        <a:lstStyle/>
        <a:p>
          <a:endParaRPr lang="en-US"/>
        </a:p>
      </dgm:t>
    </dgm:pt>
    <dgm:pt modelId="{3C1487AC-4E26-4C28-BE0C-394C33414464}">
      <dgm:prSet/>
      <dgm:spPr/>
      <dgm:t>
        <a:bodyPr/>
        <a:lstStyle/>
        <a:p>
          <a:r>
            <a:rPr lang="en-US"/>
            <a:t>Data Manipulation</a:t>
          </a:r>
        </a:p>
      </dgm:t>
    </dgm:pt>
    <dgm:pt modelId="{DAE6D826-61E6-4611-BD17-766A54E53738}" type="parTrans" cxnId="{37B1462A-7ECB-4E0E-BF94-C3AC4C73656A}">
      <dgm:prSet/>
      <dgm:spPr/>
      <dgm:t>
        <a:bodyPr/>
        <a:lstStyle/>
        <a:p>
          <a:endParaRPr lang="en-US"/>
        </a:p>
      </dgm:t>
    </dgm:pt>
    <dgm:pt modelId="{EEEEABC8-CD4E-4A6A-A1DB-C2F5BD426AAC}" type="sibTrans" cxnId="{37B1462A-7ECB-4E0E-BF94-C3AC4C73656A}">
      <dgm:prSet/>
      <dgm:spPr/>
      <dgm:t>
        <a:bodyPr/>
        <a:lstStyle/>
        <a:p>
          <a:endParaRPr lang="en-US"/>
        </a:p>
      </dgm:t>
    </dgm:pt>
    <dgm:pt modelId="{EBAA05AE-8449-490C-B357-506BF157119E}">
      <dgm:prSet/>
      <dgm:spPr/>
      <dgm:t>
        <a:bodyPr/>
        <a:lstStyle/>
        <a:p>
          <a:r>
            <a:rPr lang="en-US" dirty="0"/>
            <a:t>Group By and Aggregate</a:t>
          </a:r>
        </a:p>
      </dgm:t>
    </dgm:pt>
    <dgm:pt modelId="{63BD2325-A762-4D03-97F0-0FDB2E9EFF9B}" type="parTrans" cxnId="{AAB389A2-280F-4160-A865-FDFA5ABED4E9}">
      <dgm:prSet/>
      <dgm:spPr/>
      <dgm:t>
        <a:bodyPr/>
        <a:lstStyle/>
        <a:p>
          <a:endParaRPr lang="en-US"/>
        </a:p>
      </dgm:t>
    </dgm:pt>
    <dgm:pt modelId="{C1004241-D6E2-40D0-A57B-D2290A9F1472}" type="sibTrans" cxnId="{AAB389A2-280F-4160-A865-FDFA5ABED4E9}">
      <dgm:prSet/>
      <dgm:spPr/>
      <dgm:t>
        <a:bodyPr/>
        <a:lstStyle/>
        <a:p>
          <a:endParaRPr lang="en-US"/>
        </a:p>
      </dgm:t>
    </dgm:pt>
    <dgm:pt modelId="{C9AF3970-B61E-4D74-A5AC-E15C88C7D845}">
      <dgm:prSet/>
      <dgm:spPr/>
      <dgm:t>
        <a:bodyPr/>
        <a:lstStyle/>
        <a:p>
          <a:r>
            <a:rPr lang="en-US"/>
            <a:t>Visualization with Seaborn </a:t>
          </a:r>
        </a:p>
      </dgm:t>
    </dgm:pt>
    <dgm:pt modelId="{3B9860C5-38F8-4C74-9A72-F183DBB41279}" type="parTrans" cxnId="{C7FF7AED-9CF4-4323-A234-611345269CEF}">
      <dgm:prSet/>
      <dgm:spPr/>
      <dgm:t>
        <a:bodyPr/>
        <a:lstStyle/>
        <a:p>
          <a:endParaRPr lang="en-US"/>
        </a:p>
      </dgm:t>
    </dgm:pt>
    <dgm:pt modelId="{329092E1-70DC-4F0F-949F-A17001D26B70}" type="sibTrans" cxnId="{C7FF7AED-9CF4-4323-A234-611345269CEF}">
      <dgm:prSet/>
      <dgm:spPr/>
      <dgm:t>
        <a:bodyPr/>
        <a:lstStyle/>
        <a:p>
          <a:endParaRPr lang="en-US"/>
        </a:p>
      </dgm:t>
    </dgm:pt>
    <dgm:pt modelId="{B3B2E22C-D6E1-47F2-A844-807796E53CC5}">
      <dgm:prSet/>
      <dgm:spPr/>
      <dgm:t>
        <a:bodyPr/>
        <a:lstStyle/>
        <a:p>
          <a:r>
            <a:rPr lang="en-US"/>
            <a:t>Key Recipes </a:t>
          </a:r>
        </a:p>
      </dgm:t>
    </dgm:pt>
    <dgm:pt modelId="{5A731FED-E1DA-49D0-A34F-FD58C56CDBF3}" type="parTrans" cxnId="{7817358A-888D-469D-AEAD-51C220F78BB0}">
      <dgm:prSet/>
      <dgm:spPr/>
      <dgm:t>
        <a:bodyPr/>
        <a:lstStyle/>
        <a:p>
          <a:endParaRPr lang="en-US"/>
        </a:p>
      </dgm:t>
    </dgm:pt>
    <dgm:pt modelId="{2DE0DA5C-DD5F-4CCA-A1CE-6A5B402844C3}" type="sibTrans" cxnId="{7817358A-888D-469D-AEAD-51C220F78BB0}">
      <dgm:prSet/>
      <dgm:spPr/>
      <dgm:t>
        <a:bodyPr/>
        <a:lstStyle/>
        <a:p>
          <a:endParaRPr lang="en-US"/>
        </a:p>
      </dgm:t>
    </dgm:pt>
    <dgm:pt modelId="{421FE404-3FC9-4517-B3DB-E8BDC481EF77}">
      <dgm:prSet/>
      <dgm:spPr/>
      <dgm:t>
        <a:bodyPr/>
        <a:lstStyle/>
        <a:p>
          <a:r>
            <a:rPr lang="en-US"/>
            <a:t>Wrap-up</a:t>
          </a:r>
        </a:p>
      </dgm:t>
    </dgm:pt>
    <dgm:pt modelId="{E6F5C208-BCD4-48D4-80F3-DCDE07EEEE28}" type="parTrans" cxnId="{77C7BD5D-E0B6-4D59-A746-7E4C9BF82499}">
      <dgm:prSet/>
      <dgm:spPr/>
      <dgm:t>
        <a:bodyPr/>
        <a:lstStyle/>
        <a:p>
          <a:endParaRPr lang="en-US"/>
        </a:p>
      </dgm:t>
    </dgm:pt>
    <dgm:pt modelId="{60F4695F-1D90-4BB3-B9A0-8D40B6629233}" type="sibTrans" cxnId="{77C7BD5D-E0B6-4D59-A746-7E4C9BF82499}">
      <dgm:prSet/>
      <dgm:spPr/>
      <dgm:t>
        <a:bodyPr/>
        <a:lstStyle/>
        <a:p>
          <a:endParaRPr lang="en-US"/>
        </a:p>
      </dgm:t>
    </dgm:pt>
    <dgm:pt modelId="{85F579F1-4953-4A25-86DF-9B058B66A237}" type="pres">
      <dgm:prSet presAssocID="{6F113705-E8D4-49CA-9289-D6553C0B473A}" presName="root" presStyleCnt="0">
        <dgm:presLayoutVars>
          <dgm:dir/>
          <dgm:resizeHandles val="exact"/>
        </dgm:presLayoutVars>
      </dgm:prSet>
      <dgm:spPr/>
    </dgm:pt>
    <dgm:pt modelId="{4E79066F-3EDA-410F-A051-CEBD568ADFE7}" type="pres">
      <dgm:prSet presAssocID="{027CDBAA-669F-4E1A-86A7-AA6F2FCE0402}" presName="compNode" presStyleCnt="0"/>
      <dgm:spPr/>
    </dgm:pt>
    <dgm:pt modelId="{0B88AFDA-9F61-41CB-AC54-C56DD156204D}" type="pres">
      <dgm:prSet presAssocID="{027CDBAA-669F-4E1A-86A7-AA6F2FCE0402}" presName="bgRect" presStyleLbl="bgShp" presStyleIdx="0" presStyleCnt="6"/>
      <dgm:spPr/>
    </dgm:pt>
    <dgm:pt modelId="{B7011816-91B9-41F7-A405-A3B8C6C9C172}" type="pres">
      <dgm:prSet presAssocID="{027CDBAA-669F-4E1A-86A7-AA6F2FCE040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B1D02D4A-A475-4386-AD47-B05B390E0237}" type="pres">
      <dgm:prSet presAssocID="{027CDBAA-669F-4E1A-86A7-AA6F2FCE0402}" presName="spaceRect" presStyleCnt="0"/>
      <dgm:spPr/>
    </dgm:pt>
    <dgm:pt modelId="{B286EC39-62AF-43CE-B719-90A55354F7C7}" type="pres">
      <dgm:prSet presAssocID="{027CDBAA-669F-4E1A-86A7-AA6F2FCE0402}" presName="parTx" presStyleLbl="revTx" presStyleIdx="0" presStyleCnt="6">
        <dgm:presLayoutVars>
          <dgm:chMax val="0"/>
          <dgm:chPref val="0"/>
        </dgm:presLayoutVars>
      </dgm:prSet>
      <dgm:spPr/>
    </dgm:pt>
    <dgm:pt modelId="{695CE773-5AA7-4A2C-B65D-2F073F163149}" type="pres">
      <dgm:prSet presAssocID="{A87B4B98-3577-4D07-B491-77B909D1F441}" presName="sibTrans" presStyleCnt="0"/>
      <dgm:spPr/>
    </dgm:pt>
    <dgm:pt modelId="{8EAE257B-B52E-4236-9A51-5E15E86A2F14}" type="pres">
      <dgm:prSet presAssocID="{3C1487AC-4E26-4C28-BE0C-394C33414464}" presName="compNode" presStyleCnt="0"/>
      <dgm:spPr/>
    </dgm:pt>
    <dgm:pt modelId="{611EA616-F88B-4B46-B065-D7C8696EC9B9}" type="pres">
      <dgm:prSet presAssocID="{3C1487AC-4E26-4C28-BE0C-394C33414464}" presName="bgRect" presStyleLbl="bgShp" presStyleIdx="1" presStyleCnt="6"/>
      <dgm:spPr/>
    </dgm:pt>
    <dgm:pt modelId="{07F7D3A5-A340-42EE-A446-2F384D430A80}" type="pres">
      <dgm:prSet presAssocID="{3C1487AC-4E26-4C28-BE0C-394C3341446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782D31-5D5D-4ABE-8DF1-120FDCDBAFC5}" type="pres">
      <dgm:prSet presAssocID="{3C1487AC-4E26-4C28-BE0C-394C33414464}" presName="spaceRect" presStyleCnt="0"/>
      <dgm:spPr/>
    </dgm:pt>
    <dgm:pt modelId="{CB676E81-912C-443E-8805-CB5F63CE604D}" type="pres">
      <dgm:prSet presAssocID="{3C1487AC-4E26-4C28-BE0C-394C33414464}" presName="parTx" presStyleLbl="revTx" presStyleIdx="1" presStyleCnt="6">
        <dgm:presLayoutVars>
          <dgm:chMax val="0"/>
          <dgm:chPref val="0"/>
        </dgm:presLayoutVars>
      </dgm:prSet>
      <dgm:spPr/>
    </dgm:pt>
    <dgm:pt modelId="{757329BB-726E-45FB-A939-A0C2330C9208}" type="pres">
      <dgm:prSet presAssocID="{EEEEABC8-CD4E-4A6A-A1DB-C2F5BD426AAC}" presName="sibTrans" presStyleCnt="0"/>
      <dgm:spPr/>
    </dgm:pt>
    <dgm:pt modelId="{081D62EC-960D-4CD0-AFAB-4272CC6199D3}" type="pres">
      <dgm:prSet presAssocID="{EBAA05AE-8449-490C-B357-506BF157119E}" presName="compNode" presStyleCnt="0"/>
      <dgm:spPr/>
    </dgm:pt>
    <dgm:pt modelId="{C0AA46FB-F3E2-4A09-BF20-73549ABD3FB2}" type="pres">
      <dgm:prSet presAssocID="{EBAA05AE-8449-490C-B357-506BF157119E}" presName="bgRect" presStyleLbl="bgShp" presStyleIdx="2" presStyleCnt="6"/>
      <dgm:spPr/>
    </dgm:pt>
    <dgm:pt modelId="{1770D50E-5E29-40C3-AC7A-1F6F1E0BE627}" type="pres">
      <dgm:prSet presAssocID="{EBAA05AE-8449-490C-B357-506BF157119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E9DD390-FFF1-43F5-8C55-7661DA489834}" type="pres">
      <dgm:prSet presAssocID="{EBAA05AE-8449-490C-B357-506BF157119E}" presName="spaceRect" presStyleCnt="0"/>
      <dgm:spPr/>
    </dgm:pt>
    <dgm:pt modelId="{5FBA0AE8-FB95-481C-AA8B-8A8E67FABE63}" type="pres">
      <dgm:prSet presAssocID="{EBAA05AE-8449-490C-B357-506BF157119E}" presName="parTx" presStyleLbl="revTx" presStyleIdx="2" presStyleCnt="6">
        <dgm:presLayoutVars>
          <dgm:chMax val="0"/>
          <dgm:chPref val="0"/>
        </dgm:presLayoutVars>
      </dgm:prSet>
      <dgm:spPr/>
    </dgm:pt>
    <dgm:pt modelId="{A3C5B5D2-D981-4947-B06D-7CFA672B09AB}" type="pres">
      <dgm:prSet presAssocID="{C1004241-D6E2-40D0-A57B-D2290A9F1472}" presName="sibTrans" presStyleCnt="0"/>
      <dgm:spPr/>
    </dgm:pt>
    <dgm:pt modelId="{4D4D8A74-9255-48C9-99E1-FF4BF51FAB83}" type="pres">
      <dgm:prSet presAssocID="{C9AF3970-B61E-4D74-A5AC-E15C88C7D845}" presName="compNode" presStyleCnt="0"/>
      <dgm:spPr/>
    </dgm:pt>
    <dgm:pt modelId="{37CC9E71-0734-403C-BCB8-4A6DB52C9C4A}" type="pres">
      <dgm:prSet presAssocID="{C9AF3970-B61E-4D74-A5AC-E15C88C7D845}" presName="bgRect" presStyleLbl="bgShp" presStyleIdx="3" presStyleCnt="6"/>
      <dgm:spPr/>
    </dgm:pt>
    <dgm:pt modelId="{60F6565B-18BC-4D50-AA81-87612CD329B0}" type="pres">
      <dgm:prSet presAssocID="{C9AF3970-B61E-4D74-A5AC-E15C88C7D84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ABE76D-3B85-4BA1-AE88-0ED3BB19F721}" type="pres">
      <dgm:prSet presAssocID="{C9AF3970-B61E-4D74-A5AC-E15C88C7D845}" presName="spaceRect" presStyleCnt="0"/>
      <dgm:spPr/>
    </dgm:pt>
    <dgm:pt modelId="{55F0B17B-C3CE-4AC8-AAF5-631B3CE21879}" type="pres">
      <dgm:prSet presAssocID="{C9AF3970-B61E-4D74-A5AC-E15C88C7D845}" presName="parTx" presStyleLbl="revTx" presStyleIdx="3" presStyleCnt="6">
        <dgm:presLayoutVars>
          <dgm:chMax val="0"/>
          <dgm:chPref val="0"/>
        </dgm:presLayoutVars>
      </dgm:prSet>
      <dgm:spPr/>
    </dgm:pt>
    <dgm:pt modelId="{8B6872CD-AAE3-41C7-85EA-5E7E17C767F9}" type="pres">
      <dgm:prSet presAssocID="{329092E1-70DC-4F0F-949F-A17001D26B70}" presName="sibTrans" presStyleCnt="0"/>
      <dgm:spPr/>
    </dgm:pt>
    <dgm:pt modelId="{71A75F3D-3277-46D6-AAA3-507FA6D13653}" type="pres">
      <dgm:prSet presAssocID="{B3B2E22C-D6E1-47F2-A844-807796E53CC5}" presName="compNode" presStyleCnt="0"/>
      <dgm:spPr/>
    </dgm:pt>
    <dgm:pt modelId="{97BEBC22-253F-442F-8F47-F6E306F22EA0}" type="pres">
      <dgm:prSet presAssocID="{B3B2E22C-D6E1-47F2-A844-807796E53CC5}" presName="bgRect" presStyleLbl="bgShp" presStyleIdx="4" presStyleCnt="6"/>
      <dgm:spPr/>
    </dgm:pt>
    <dgm:pt modelId="{07C2AC28-82D3-4510-AA60-1FDBA8D6B7E0}" type="pres">
      <dgm:prSet presAssocID="{B3B2E22C-D6E1-47F2-A844-807796E53CC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831EBBE8-0A74-436B-BDB4-50F65EFCF5CC}" type="pres">
      <dgm:prSet presAssocID="{B3B2E22C-D6E1-47F2-A844-807796E53CC5}" presName="spaceRect" presStyleCnt="0"/>
      <dgm:spPr/>
    </dgm:pt>
    <dgm:pt modelId="{307C7B5E-2F7B-458C-A721-C8C064243FAA}" type="pres">
      <dgm:prSet presAssocID="{B3B2E22C-D6E1-47F2-A844-807796E53CC5}" presName="parTx" presStyleLbl="revTx" presStyleIdx="4" presStyleCnt="6">
        <dgm:presLayoutVars>
          <dgm:chMax val="0"/>
          <dgm:chPref val="0"/>
        </dgm:presLayoutVars>
      </dgm:prSet>
      <dgm:spPr/>
    </dgm:pt>
    <dgm:pt modelId="{6593FE54-4D98-4F43-AFA9-70D2ECA7D156}" type="pres">
      <dgm:prSet presAssocID="{2DE0DA5C-DD5F-4CCA-A1CE-6A5B402844C3}" presName="sibTrans" presStyleCnt="0"/>
      <dgm:spPr/>
    </dgm:pt>
    <dgm:pt modelId="{88ED6725-07C1-4E8D-94CF-D244E7618230}" type="pres">
      <dgm:prSet presAssocID="{421FE404-3FC9-4517-B3DB-E8BDC481EF77}" presName="compNode" presStyleCnt="0"/>
      <dgm:spPr/>
    </dgm:pt>
    <dgm:pt modelId="{C6CDC7AA-8890-4EFD-804F-3361CEAD9C25}" type="pres">
      <dgm:prSet presAssocID="{421FE404-3FC9-4517-B3DB-E8BDC481EF77}" presName="bgRect" presStyleLbl="bgShp" presStyleIdx="5" presStyleCnt="6"/>
      <dgm:spPr/>
    </dgm:pt>
    <dgm:pt modelId="{79CD9E6D-6A01-4042-A334-23A1CE89AFF9}" type="pres">
      <dgm:prSet presAssocID="{421FE404-3FC9-4517-B3DB-E8BDC481EF7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4CE2840A-4745-406E-9D22-13571F220342}" type="pres">
      <dgm:prSet presAssocID="{421FE404-3FC9-4517-B3DB-E8BDC481EF77}" presName="spaceRect" presStyleCnt="0"/>
      <dgm:spPr/>
    </dgm:pt>
    <dgm:pt modelId="{471B8353-DF61-48AC-9095-D2A3BC5B6F3F}" type="pres">
      <dgm:prSet presAssocID="{421FE404-3FC9-4517-B3DB-E8BDC481EF7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689A919-4818-4F67-8C9A-34560A0E4CDD}" type="presOf" srcId="{3C1487AC-4E26-4C28-BE0C-394C33414464}" destId="{CB676E81-912C-443E-8805-CB5F63CE604D}" srcOrd="0" destOrd="0" presId="urn:microsoft.com/office/officeart/2018/2/layout/IconVerticalSolidList"/>
    <dgm:cxn modelId="{37B1462A-7ECB-4E0E-BF94-C3AC4C73656A}" srcId="{6F113705-E8D4-49CA-9289-D6553C0B473A}" destId="{3C1487AC-4E26-4C28-BE0C-394C33414464}" srcOrd="1" destOrd="0" parTransId="{DAE6D826-61E6-4611-BD17-766A54E53738}" sibTransId="{EEEEABC8-CD4E-4A6A-A1DB-C2F5BD426AAC}"/>
    <dgm:cxn modelId="{F625D150-6D77-405B-8372-AD03E55F7781}" srcId="{6F113705-E8D4-49CA-9289-D6553C0B473A}" destId="{027CDBAA-669F-4E1A-86A7-AA6F2FCE0402}" srcOrd="0" destOrd="0" parTransId="{824A8F6A-00D9-4E7C-8E8B-0BBF3FF4CCB9}" sibTransId="{A87B4B98-3577-4D07-B491-77B909D1F441}"/>
    <dgm:cxn modelId="{77C7BD5D-E0B6-4D59-A746-7E4C9BF82499}" srcId="{6F113705-E8D4-49CA-9289-D6553C0B473A}" destId="{421FE404-3FC9-4517-B3DB-E8BDC481EF77}" srcOrd="5" destOrd="0" parTransId="{E6F5C208-BCD4-48D4-80F3-DCDE07EEEE28}" sibTransId="{60F4695F-1D90-4BB3-B9A0-8D40B6629233}"/>
    <dgm:cxn modelId="{2956B761-05D7-449C-B805-4CE0C4141781}" type="presOf" srcId="{421FE404-3FC9-4517-B3DB-E8BDC481EF77}" destId="{471B8353-DF61-48AC-9095-D2A3BC5B6F3F}" srcOrd="0" destOrd="0" presId="urn:microsoft.com/office/officeart/2018/2/layout/IconVerticalSolidList"/>
    <dgm:cxn modelId="{7DFE8677-1D4F-41A2-A7B1-CC41072DBC0F}" type="presOf" srcId="{6F113705-E8D4-49CA-9289-D6553C0B473A}" destId="{85F579F1-4953-4A25-86DF-9B058B66A237}" srcOrd="0" destOrd="0" presId="urn:microsoft.com/office/officeart/2018/2/layout/IconVerticalSolidList"/>
    <dgm:cxn modelId="{7817358A-888D-469D-AEAD-51C220F78BB0}" srcId="{6F113705-E8D4-49CA-9289-D6553C0B473A}" destId="{B3B2E22C-D6E1-47F2-A844-807796E53CC5}" srcOrd="4" destOrd="0" parTransId="{5A731FED-E1DA-49D0-A34F-FD58C56CDBF3}" sibTransId="{2DE0DA5C-DD5F-4CCA-A1CE-6A5B402844C3}"/>
    <dgm:cxn modelId="{91C8A393-B05B-43A6-87C0-69E1795BC27E}" type="presOf" srcId="{EBAA05AE-8449-490C-B357-506BF157119E}" destId="{5FBA0AE8-FB95-481C-AA8B-8A8E67FABE63}" srcOrd="0" destOrd="0" presId="urn:microsoft.com/office/officeart/2018/2/layout/IconVerticalSolidList"/>
    <dgm:cxn modelId="{AAB389A2-280F-4160-A865-FDFA5ABED4E9}" srcId="{6F113705-E8D4-49CA-9289-D6553C0B473A}" destId="{EBAA05AE-8449-490C-B357-506BF157119E}" srcOrd="2" destOrd="0" parTransId="{63BD2325-A762-4D03-97F0-0FDB2E9EFF9B}" sibTransId="{C1004241-D6E2-40D0-A57B-D2290A9F1472}"/>
    <dgm:cxn modelId="{8BC647BA-AA03-4E77-8B91-3E45B25FF948}" type="presOf" srcId="{B3B2E22C-D6E1-47F2-A844-807796E53CC5}" destId="{307C7B5E-2F7B-458C-A721-C8C064243FAA}" srcOrd="0" destOrd="0" presId="urn:microsoft.com/office/officeart/2018/2/layout/IconVerticalSolidList"/>
    <dgm:cxn modelId="{96A8D4C0-69B9-49B5-920B-A10E881B0A02}" type="presOf" srcId="{C9AF3970-B61E-4D74-A5AC-E15C88C7D845}" destId="{55F0B17B-C3CE-4AC8-AAF5-631B3CE21879}" srcOrd="0" destOrd="0" presId="urn:microsoft.com/office/officeart/2018/2/layout/IconVerticalSolidList"/>
    <dgm:cxn modelId="{C7FF7AED-9CF4-4323-A234-611345269CEF}" srcId="{6F113705-E8D4-49CA-9289-D6553C0B473A}" destId="{C9AF3970-B61E-4D74-A5AC-E15C88C7D845}" srcOrd="3" destOrd="0" parTransId="{3B9860C5-38F8-4C74-9A72-F183DBB41279}" sibTransId="{329092E1-70DC-4F0F-949F-A17001D26B70}"/>
    <dgm:cxn modelId="{131C2DFE-804F-481C-8237-2099CC97AA23}" type="presOf" srcId="{027CDBAA-669F-4E1A-86A7-AA6F2FCE0402}" destId="{B286EC39-62AF-43CE-B719-90A55354F7C7}" srcOrd="0" destOrd="0" presId="urn:microsoft.com/office/officeart/2018/2/layout/IconVerticalSolidList"/>
    <dgm:cxn modelId="{F6E97361-4CEF-45BD-B2C4-6C65379E0B04}" type="presParOf" srcId="{85F579F1-4953-4A25-86DF-9B058B66A237}" destId="{4E79066F-3EDA-410F-A051-CEBD568ADFE7}" srcOrd="0" destOrd="0" presId="urn:microsoft.com/office/officeart/2018/2/layout/IconVerticalSolidList"/>
    <dgm:cxn modelId="{1ABF976A-D396-4EC2-A6FF-24DF4013C84D}" type="presParOf" srcId="{4E79066F-3EDA-410F-A051-CEBD568ADFE7}" destId="{0B88AFDA-9F61-41CB-AC54-C56DD156204D}" srcOrd="0" destOrd="0" presId="urn:microsoft.com/office/officeart/2018/2/layout/IconVerticalSolidList"/>
    <dgm:cxn modelId="{C0395C1D-8384-454F-808A-F0637DC745F9}" type="presParOf" srcId="{4E79066F-3EDA-410F-A051-CEBD568ADFE7}" destId="{B7011816-91B9-41F7-A405-A3B8C6C9C172}" srcOrd="1" destOrd="0" presId="urn:microsoft.com/office/officeart/2018/2/layout/IconVerticalSolidList"/>
    <dgm:cxn modelId="{FB15F8B4-2189-436C-9049-E107C097D97C}" type="presParOf" srcId="{4E79066F-3EDA-410F-A051-CEBD568ADFE7}" destId="{B1D02D4A-A475-4386-AD47-B05B390E0237}" srcOrd="2" destOrd="0" presId="urn:microsoft.com/office/officeart/2018/2/layout/IconVerticalSolidList"/>
    <dgm:cxn modelId="{385CC052-C485-4D7F-A217-F40867CC3995}" type="presParOf" srcId="{4E79066F-3EDA-410F-A051-CEBD568ADFE7}" destId="{B286EC39-62AF-43CE-B719-90A55354F7C7}" srcOrd="3" destOrd="0" presId="urn:microsoft.com/office/officeart/2018/2/layout/IconVerticalSolidList"/>
    <dgm:cxn modelId="{A1C08D08-2315-4C73-9B20-24B537878121}" type="presParOf" srcId="{85F579F1-4953-4A25-86DF-9B058B66A237}" destId="{695CE773-5AA7-4A2C-B65D-2F073F163149}" srcOrd="1" destOrd="0" presId="urn:microsoft.com/office/officeart/2018/2/layout/IconVerticalSolidList"/>
    <dgm:cxn modelId="{2BE7CD50-CF8D-4D97-99B5-775B3323023D}" type="presParOf" srcId="{85F579F1-4953-4A25-86DF-9B058B66A237}" destId="{8EAE257B-B52E-4236-9A51-5E15E86A2F14}" srcOrd="2" destOrd="0" presId="urn:microsoft.com/office/officeart/2018/2/layout/IconVerticalSolidList"/>
    <dgm:cxn modelId="{909B94C2-2909-4A1A-9AB0-9BFDA93CC363}" type="presParOf" srcId="{8EAE257B-B52E-4236-9A51-5E15E86A2F14}" destId="{611EA616-F88B-4B46-B065-D7C8696EC9B9}" srcOrd="0" destOrd="0" presId="urn:microsoft.com/office/officeart/2018/2/layout/IconVerticalSolidList"/>
    <dgm:cxn modelId="{2409088A-8344-4FBB-A450-F1898A5560F9}" type="presParOf" srcId="{8EAE257B-B52E-4236-9A51-5E15E86A2F14}" destId="{07F7D3A5-A340-42EE-A446-2F384D430A80}" srcOrd="1" destOrd="0" presId="urn:microsoft.com/office/officeart/2018/2/layout/IconVerticalSolidList"/>
    <dgm:cxn modelId="{393565F3-9945-4DC1-8A2F-C61F05A3815E}" type="presParOf" srcId="{8EAE257B-B52E-4236-9A51-5E15E86A2F14}" destId="{5D782D31-5D5D-4ABE-8DF1-120FDCDBAFC5}" srcOrd="2" destOrd="0" presId="urn:microsoft.com/office/officeart/2018/2/layout/IconVerticalSolidList"/>
    <dgm:cxn modelId="{B7D595F0-0C6B-4732-9A59-C6C7886DDCE2}" type="presParOf" srcId="{8EAE257B-B52E-4236-9A51-5E15E86A2F14}" destId="{CB676E81-912C-443E-8805-CB5F63CE604D}" srcOrd="3" destOrd="0" presId="urn:microsoft.com/office/officeart/2018/2/layout/IconVerticalSolidList"/>
    <dgm:cxn modelId="{4E316A4E-B48C-4B3F-BC16-A7B8BAE0832A}" type="presParOf" srcId="{85F579F1-4953-4A25-86DF-9B058B66A237}" destId="{757329BB-726E-45FB-A939-A0C2330C9208}" srcOrd="3" destOrd="0" presId="urn:microsoft.com/office/officeart/2018/2/layout/IconVerticalSolidList"/>
    <dgm:cxn modelId="{8D7CCF6A-2AD0-4FE4-8EF6-27C0C8795066}" type="presParOf" srcId="{85F579F1-4953-4A25-86DF-9B058B66A237}" destId="{081D62EC-960D-4CD0-AFAB-4272CC6199D3}" srcOrd="4" destOrd="0" presId="urn:microsoft.com/office/officeart/2018/2/layout/IconVerticalSolidList"/>
    <dgm:cxn modelId="{02F7414B-2F36-4D1C-A5F6-C3342CCE214A}" type="presParOf" srcId="{081D62EC-960D-4CD0-AFAB-4272CC6199D3}" destId="{C0AA46FB-F3E2-4A09-BF20-73549ABD3FB2}" srcOrd="0" destOrd="0" presId="urn:microsoft.com/office/officeart/2018/2/layout/IconVerticalSolidList"/>
    <dgm:cxn modelId="{36A8E50E-6502-4AB7-8A20-C25BCBC9CDD5}" type="presParOf" srcId="{081D62EC-960D-4CD0-AFAB-4272CC6199D3}" destId="{1770D50E-5E29-40C3-AC7A-1F6F1E0BE627}" srcOrd="1" destOrd="0" presId="urn:microsoft.com/office/officeart/2018/2/layout/IconVerticalSolidList"/>
    <dgm:cxn modelId="{7D709369-302C-4421-B0B5-DBF13406B059}" type="presParOf" srcId="{081D62EC-960D-4CD0-AFAB-4272CC6199D3}" destId="{8E9DD390-FFF1-43F5-8C55-7661DA489834}" srcOrd="2" destOrd="0" presId="urn:microsoft.com/office/officeart/2018/2/layout/IconVerticalSolidList"/>
    <dgm:cxn modelId="{5E7CB078-6D99-4424-9324-FBADB5C750B9}" type="presParOf" srcId="{081D62EC-960D-4CD0-AFAB-4272CC6199D3}" destId="{5FBA0AE8-FB95-481C-AA8B-8A8E67FABE63}" srcOrd="3" destOrd="0" presId="urn:microsoft.com/office/officeart/2018/2/layout/IconVerticalSolidList"/>
    <dgm:cxn modelId="{AA1ABD8B-4E2D-49E9-8176-D6FC9AB937A0}" type="presParOf" srcId="{85F579F1-4953-4A25-86DF-9B058B66A237}" destId="{A3C5B5D2-D981-4947-B06D-7CFA672B09AB}" srcOrd="5" destOrd="0" presId="urn:microsoft.com/office/officeart/2018/2/layout/IconVerticalSolidList"/>
    <dgm:cxn modelId="{8F31178B-D2C3-42AA-95B8-BBEBCFF048A2}" type="presParOf" srcId="{85F579F1-4953-4A25-86DF-9B058B66A237}" destId="{4D4D8A74-9255-48C9-99E1-FF4BF51FAB83}" srcOrd="6" destOrd="0" presId="urn:microsoft.com/office/officeart/2018/2/layout/IconVerticalSolidList"/>
    <dgm:cxn modelId="{391C9A39-40FA-4BF1-A98A-DE69EEA61A07}" type="presParOf" srcId="{4D4D8A74-9255-48C9-99E1-FF4BF51FAB83}" destId="{37CC9E71-0734-403C-BCB8-4A6DB52C9C4A}" srcOrd="0" destOrd="0" presId="urn:microsoft.com/office/officeart/2018/2/layout/IconVerticalSolidList"/>
    <dgm:cxn modelId="{31059913-E58D-4A4E-8358-1270DF09F944}" type="presParOf" srcId="{4D4D8A74-9255-48C9-99E1-FF4BF51FAB83}" destId="{60F6565B-18BC-4D50-AA81-87612CD329B0}" srcOrd="1" destOrd="0" presId="urn:microsoft.com/office/officeart/2018/2/layout/IconVerticalSolidList"/>
    <dgm:cxn modelId="{E8253EBC-97F4-45EF-8194-B97A13BCC1D4}" type="presParOf" srcId="{4D4D8A74-9255-48C9-99E1-FF4BF51FAB83}" destId="{00ABE76D-3B85-4BA1-AE88-0ED3BB19F721}" srcOrd="2" destOrd="0" presId="urn:microsoft.com/office/officeart/2018/2/layout/IconVerticalSolidList"/>
    <dgm:cxn modelId="{514BFF37-7FEB-44A1-9550-7AFEF8DAA5D4}" type="presParOf" srcId="{4D4D8A74-9255-48C9-99E1-FF4BF51FAB83}" destId="{55F0B17B-C3CE-4AC8-AAF5-631B3CE21879}" srcOrd="3" destOrd="0" presId="urn:microsoft.com/office/officeart/2018/2/layout/IconVerticalSolidList"/>
    <dgm:cxn modelId="{9DDA05F4-D9C8-497D-9B42-79787F324968}" type="presParOf" srcId="{85F579F1-4953-4A25-86DF-9B058B66A237}" destId="{8B6872CD-AAE3-41C7-85EA-5E7E17C767F9}" srcOrd="7" destOrd="0" presId="urn:microsoft.com/office/officeart/2018/2/layout/IconVerticalSolidList"/>
    <dgm:cxn modelId="{53485768-384B-419A-B84C-B66764A7A358}" type="presParOf" srcId="{85F579F1-4953-4A25-86DF-9B058B66A237}" destId="{71A75F3D-3277-46D6-AAA3-507FA6D13653}" srcOrd="8" destOrd="0" presId="urn:microsoft.com/office/officeart/2018/2/layout/IconVerticalSolidList"/>
    <dgm:cxn modelId="{195E697A-70B3-4B77-B481-7297188F3E0A}" type="presParOf" srcId="{71A75F3D-3277-46D6-AAA3-507FA6D13653}" destId="{97BEBC22-253F-442F-8F47-F6E306F22EA0}" srcOrd="0" destOrd="0" presId="urn:microsoft.com/office/officeart/2018/2/layout/IconVerticalSolidList"/>
    <dgm:cxn modelId="{97A4BE96-DFB4-4CB7-ADF2-34C45D01706F}" type="presParOf" srcId="{71A75F3D-3277-46D6-AAA3-507FA6D13653}" destId="{07C2AC28-82D3-4510-AA60-1FDBA8D6B7E0}" srcOrd="1" destOrd="0" presId="urn:microsoft.com/office/officeart/2018/2/layout/IconVerticalSolidList"/>
    <dgm:cxn modelId="{D0BADD03-920D-43F0-A5F7-14D251E2464B}" type="presParOf" srcId="{71A75F3D-3277-46D6-AAA3-507FA6D13653}" destId="{831EBBE8-0A74-436B-BDB4-50F65EFCF5CC}" srcOrd="2" destOrd="0" presId="urn:microsoft.com/office/officeart/2018/2/layout/IconVerticalSolidList"/>
    <dgm:cxn modelId="{2C5EA0D7-84B6-436F-ADBE-CED4E4A8157A}" type="presParOf" srcId="{71A75F3D-3277-46D6-AAA3-507FA6D13653}" destId="{307C7B5E-2F7B-458C-A721-C8C064243FAA}" srcOrd="3" destOrd="0" presId="urn:microsoft.com/office/officeart/2018/2/layout/IconVerticalSolidList"/>
    <dgm:cxn modelId="{6A0E738D-35E9-41DA-9522-DA8435B23C62}" type="presParOf" srcId="{85F579F1-4953-4A25-86DF-9B058B66A237}" destId="{6593FE54-4D98-4F43-AFA9-70D2ECA7D156}" srcOrd="9" destOrd="0" presId="urn:microsoft.com/office/officeart/2018/2/layout/IconVerticalSolidList"/>
    <dgm:cxn modelId="{1C67763B-4C84-4183-80EE-12C92684B947}" type="presParOf" srcId="{85F579F1-4953-4A25-86DF-9B058B66A237}" destId="{88ED6725-07C1-4E8D-94CF-D244E7618230}" srcOrd="10" destOrd="0" presId="urn:microsoft.com/office/officeart/2018/2/layout/IconVerticalSolidList"/>
    <dgm:cxn modelId="{7F379EBD-4B44-4C85-BDF2-489AB0A46AFE}" type="presParOf" srcId="{88ED6725-07C1-4E8D-94CF-D244E7618230}" destId="{C6CDC7AA-8890-4EFD-804F-3361CEAD9C25}" srcOrd="0" destOrd="0" presId="urn:microsoft.com/office/officeart/2018/2/layout/IconVerticalSolidList"/>
    <dgm:cxn modelId="{16C648F6-52F4-49FE-9138-46319AD434B9}" type="presParOf" srcId="{88ED6725-07C1-4E8D-94CF-D244E7618230}" destId="{79CD9E6D-6A01-4042-A334-23A1CE89AFF9}" srcOrd="1" destOrd="0" presId="urn:microsoft.com/office/officeart/2018/2/layout/IconVerticalSolidList"/>
    <dgm:cxn modelId="{5EEC221B-CC8C-48FC-B4BF-E44D28504BC2}" type="presParOf" srcId="{88ED6725-07C1-4E8D-94CF-D244E7618230}" destId="{4CE2840A-4745-406E-9D22-13571F220342}" srcOrd="2" destOrd="0" presId="urn:microsoft.com/office/officeart/2018/2/layout/IconVerticalSolidList"/>
    <dgm:cxn modelId="{D12BD287-E875-4F46-97BD-5DBFA5C565EB}" type="presParOf" srcId="{88ED6725-07C1-4E8D-94CF-D244E7618230}" destId="{471B8353-DF61-48AC-9095-D2A3BC5B6F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364EB-28A8-46C3-9736-A6E1C65802EA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DF037A-867D-4005-AA42-C3784AA4DC6F}">
      <dgm:prSet/>
      <dgm:spPr/>
      <dgm:t>
        <a:bodyPr/>
        <a:lstStyle/>
        <a:p>
          <a:r>
            <a:rPr lang="en-US"/>
            <a:t>Print</a:t>
          </a:r>
        </a:p>
      </dgm:t>
    </dgm:pt>
    <dgm:pt modelId="{6F165202-ADCD-4337-8D42-FCB39798EA38}" type="parTrans" cxnId="{166F6B7D-848C-45F0-B9CB-10E6CF496D66}">
      <dgm:prSet/>
      <dgm:spPr/>
      <dgm:t>
        <a:bodyPr/>
        <a:lstStyle/>
        <a:p>
          <a:endParaRPr lang="en-US"/>
        </a:p>
      </dgm:t>
    </dgm:pt>
    <dgm:pt modelId="{8E97E6A6-BD81-4F2C-9B1E-4A81943882AF}" type="sibTrans" cxnId="{166F6B7D-848C-45F0-B9CB-10E6CF496D66}">
      <dgm:prSet/>
      <dgm:spPr/>
      <dgm:t>
        <a:bodyPr/>
        <a:lstStyle/>
        <a:p>
          <a:endParaRPr lang="en-US"/>
        </a:p>
      </dgm:t>
    </dgm:pt>
    <dgm:pt modelId="{CF7BEDDA-C980-4729-89B5-ACAEE4182622}">
      <dgm:prSet/>
      <dgm:spPr/>
      <dgm:t>
        <a:bodyPr/>
        <a:lstStyle/>
        <a:p>
          <a:r>
            <a:rPr lang="en-US"/>
            <a:t>f”{}” and “{}”.format() print and numbers</a:t>
          </a:r>
        </a:p>
      </dgm:t>
    </dgm:pt>
    <dgm:pt modelId="{5D6D6F10-2A8F-45BA-B045-D78918B46E62}" type="parTrans" cxnId="{462B5BBC-DBD5-413B-AAD5-DE1E6C69649F}">
      <dgm:prSet/>
      <dgm:spPr/>
      <dgm:t>
        <a:bodyPr/>
        <a:lstStyle/>
        <a:p>
          <a:endParaRPr lang="en-US"/>
        </a:p>
      </dgm:t>
    </dgm:pt>
    <dgm:pt modelId="{3EC0A568-1063-4C9D-8596-F0BCB29F8BC9}" type="sibTrans" cxnId="{462B5BBC-DBD5-413B-AAD5-DE1E6C69649F}">
      <dgm:prSet/>
      <dgm:spPr/>
      <dgm:t>
        <a:bodyPr/>
        <a:lstStyle/>
        <a:p>
          <a:endParaRPr lang="en-US"/>
        </a:p>
      </dgm:t>
    </dgm:pt>
    <dgm:pt modelId="{1DFAA0C2-99E4-4F18-ACB9-F71CDEB549C0}">
      <dgm:prSet/>
      <dgm:spPr/>
      <dgm:t>
        <a:bodyPr/>
        <a:lstStyle/>
        <a:p>
          <a:r>
            <a:rPr lang="en-US" dirty="0"/>
            <a:t>Basic Math</a:t>
          </a:r>
        </a:p>
      </dgm:t>
    </dgm:pt>
    <dgm:pt modelId="{1AA00E40-B60D-450C-BCAB-2EBBF57C4CE9}" type="parTrans" cxnId="{75C05F33-FADB-45A7-A54D-9B07C3285246}">
      <dgm:prSet/>
      <dgm:spPr/>
      <dgm:t>
        <a:bodyPr/>
        <a:lstStyle/>
        <a:p>
          <a:endParaRPr lang="en-US"/>
        </a:p>
      </dgm:t>
    </dgm:pt>
    <dgm:pt modelId="{C70A36D6-757F-4BAA-9491-A585B32E1213}" type="sibTrans" cxnId="{75C05F33-FADB-45A7-A54D-9B07C3285246}">
      <dgm:prSet/>
      <dgm:spPr/>
      <dgm:t>
        <a:bodyPr/>
        <a:lstStyle/>
        <a:p>
          <a:endParaRPr lang="en-US"/>
        </a:p>
      </dgm:t>
    </dgm:pt>
    <dgm:pt modelId="{B7DEF7A3-A1BD-4FEF-8CB0-942F9022A6FD}">
      <dgm:prSet/>
      <dgm:spPr/>
      <dgm:t>
        <a:bodyPr/>
        <a:lstStyle/>
        <a:p>
          <a:r>
            <a:rPr lang="en-US" dirty="0"/>
            <a:t>Loops </a:t>
          </a:r>
        </a:p>
      </dgm:t>
    </dgm:pt>
    <dgm:pt modelId="{E41CBC86-0A3C-421D-85F7-87207BCFEDB2}" type="parTrans" cxnId="{628C6326-18F6-4624-89AB-FEC76E3A2A02}">
      <dgm:prSet/>
      <dgm:spPr/>
      <dgm:t>
        <a:bodyPr/>
        <a:lstStyle/>
        <a:p>
          <a:endParaRPr lang="en-US"/>
        </a:p>
      </dgm:t>
    </dgm:pt>
    <dgm:pt modelId="{82D04F71-6671-4467-BD25-C8050F8B02A3}" type="sibTrans" cxnId="{628C6326-18F6-4624-89AB-FEC76E3A2A02}">
      <dgm:prSet/>
      <dgm:spPr/>
      <dgm:t>
        <a:bodyPr/>
        <a:lstStyle/>
        <a:p>
          <a:endParaRPr lang="en-US"/>
        </a:p>
      </dgm:t>
    </dgm:pt>
    <dgm:pt modelId="{1ED55461-49CA-4415-B912-388A377C554C}">
      <dgm:prSet/>
      <dgm:spPr/>
      <dgm:t>
        <a:bodyPr/>
        <a:lstStyle/>
        <a:p>
          <a:r>
            <a:rPr lang="en-US" dirty="0"/>
            <a:t>Pandas</a:t>
          </a:r>
        </a:p>
      </dgm:t>
    </dgm:pt>
    <dgm:pt modelId="{29D0D78A-5D5A-4A79-BE3F-E74A98DA91B6}" type="parTrans" cxnId="{19B15B9A-97B9-4418-B475-5D7E9CF211DD}">
      <dgm:prSet/>
      <dgm:spPr/>
      <dgm:t>
        <a:bodyPr/>
        <a:lstStyle/>
        <a:p>
          <a:endParaRPr lang="en-US"/>
        </a:p>
      </dgm:t>
    </dgm:pt>
    <dgm:pt modelId="{33CDCE45-E82E-45AB-BF5F-6A394C8C6F46}" type="sibTrans" cxnId="{19B15B9A-97B9-4418-B475-5D7E9CF211DD}">
      <dgm:prSet/>
      <dgm:spPr/>
      <dgm:t>
        <a:bodyPr/>
        <a:lstStyle/>
        <a:p>
          <a:endParaRPr lang="en-US"/>
        </a:p>
      </dgm:t>
    </dgm:pt>
    <dgm:pt modelId="{E58864BD-136D-45B2-B0F6-71A5DBF52993}">
      <dgm:prSet/>
      <dgm:spPr/>
      <dgm:t>
        <a:bodyPr/>
        <a:lstStyle/>
        <a:p>
          <a:r>
            <a:rPr lang="en-US" dirty="0"/>
            <a:t>Matplotlib </a:t>
          </a:r>
        </a:p>
      </dgm:t>
    </dgm:pt>
    <dgm:pt modelId="{4E3DD370-1E40-4C68-99BE-3EE1B6B9E583}" type="parTrans" cxnId="{1F411FFA-E067-4F03-B8C9-07067F5B6385}">
      <dgm:prSet/>
      <dgm:spPr/>
      <dgm:t>
        <a:bodyPr/>
        <a:lstStyle/>
        <a:p>
          <a:endParaRPr lang="en-US"/>
        </a:p>
      </dgm:t>
    </dgm:pt>
    <dgm:pt modelId="{3C89C815-45B6-4C2F-A1F5-B3023F371025}" type="sibTrans" cxnId="{1F411FFA-E067-4F03-B8C9-07067F5B6385}">
      <dgm:prSet/>
      <dgm:spPr/>
      <dgm:t>
        <a:bodyPr/>
        <a:lstStyle/>
        <a:p>
          <a:endParaRPr lang="en-US"/>
        </a:p>
      </dgm:t>
    </dgm:pt>
    <dgm:pt modelId="{6AD8BF4C-B4F9-476E-B05F-DFD2BF34DC15}">
      <dgm:prSet/>
      <dgm:spPr/>
      <dgm:t>
        <a:bodyPr/>
        <a:lstStyle/>
        <a:p>
          <a:r>
            <a:rPr lang="en-US" dirty="0"/>
            <a:t>What else? </a:t>
          </a:r>
        </a:p>
      </dgm:t>
    </dgm:pt>
    <dgm:pt modelId="{6537D324-F4BE-4960-9A82-12C1D5BC763B}" type="parTrans" cxnId="{45EA73B4-8DED-4B44-B9D0-1286D9AB58E9}">
      <dgm:prSet/>
      <dgm:spPr/>
      <dgm:t>
        <a:bodyPr/>
        <a:lstStyle/>
        <a:p>
          <a:endParaRPr lang="en-US"/>
        </a:p>
      </dgm:t>
    </dgm:pt>
    <dgm:pt modelId="{0B9ECA44-7A2D-424E-857B-BB90D3BABA20}" type="sibTrans" cxnId="{45EA73B4-8DED-4B44-B9D0-1286D9AB58E9}">
      <dgm:prSet/>
      <dgm:spPr/>
      <dgm:t>
        <a:bodyPr/>
        <a:lstStyle/>
        <a:p>
          <a:endParaRPr lang="en-US"/>
        </a:p>
      </dgm:t>
    </dgm:pt>
    <dgm:pt modelId="{A697A765-C9A3-3547-9951-8EF95F6DAE63}">
      <dgm:prSet/>
      <dgm:spPr/>
      <dgm:t>
        <a:bodyPr/>
        <a:lstStyle/>
        <a:p>
          <a:r>
            <a:rPr lang="en-US" dirty="0"/>
            <a:t>var1 + var2</a:t>
          </a:r>
        </a:p>
      </dgm:t>
    </dgm:pt>
    <dgm:pt modelId="{D21735B8-7626-134F-BF3E-ED7CF20681BE}" type="parTrans" cxnId="{7F7BCCE1-37A1-D741-A054-B461B4B4159B}">
      <dgm:prSet/>
      <dgm:spPr/>
      <dgm:t>
        <a:bodyPr/>
        <a:lstStyle/>
        <a:p>
          <a:endParaRPr lang="en-US"/>
        </a:p>
      </dgm:t>
    </dgm:pt>
    <dgm:pt modelId="{D3C3AC07-CD12-6E48-BAE7-5C2A578274A9}" type="sibTrans" cxnId="{7F7BCCE1-37A1-D741-A054-B461B4B4159B}">
      <dgm:prSet/>
      <dgm:spPr/>
      <dgm:t>
        <a:bodyPr/>
        <a:lstStyle/>
        <a:p>
          <a:endParaRPr lang="en-US"/>
        </a:p>
      </dgm:t>
    </dgm:pt>
    <dgm:pt modelId="{A526FD86-AB49-1244-B64C-C49AA2CA75EA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7A634AC4-63BC-264E-BDFE-967D7104252A}" type="parTrans" cxnId="{84591038-CF1D-0E44-9A69-551E314FA765}">
      <dgm:prSet/>
      <dgm:spPr/>
      <dgm:t>
        <a:bodyPr/>
        <a:lstStyle/>
        <a:p>
          <a:endParaRPr lang="en-US"/>
        </a:p>
      </dgm:t>
    </dgm:pt>
    <dgm:pt modelId="{EBA5BB8A-445D-B643-AAEE-858B5DD5CAAA}" type="sibTrans" cxnId="{84591038-CF1D-0E44-9A69-551E314FA765}">
      <dgm:prSet/>
      <dgm:spPr/>
      <dgm:t>
        <a:bodyPr/>
        <a:lstStyle/>
        <a:p>
          <a:endParaRPr lang="en-US"/>
        </a:p>
      </dgm:t>
    </dgm:pt>
    <dgm:pt modelId="{2FDC645E-2884-934B-9334-5F75B396063C}">
      <dgm:prSet/>
      <dgm:spPr/>
      <dgm:t>
        <a:bodyPr/>
        <a:lstStyle/>
        <a:p>
          <a:r>
            <a:rPr lang="en-US" dirty="0"/>
            <a:t>float, string, list, </a:t>
          </a:r>
          <a:r>
            <a:rPr lang="en-US" dirty="0" err="1"/>
            <a:t>dict</a:t>
          </a:r>
          <a:r>
            <a:rPr lang="en-US" dirty="0"/>
            <a:t> </a:t>
          </a:r>
        </a:p>
      </dgm:t>
    </dgm:pt>
    <dgm:pt modelId="{7F1F282D-63FB-514F-912C-DD29D05A9569}" type="parTrans" cxnId="{5ABEB5E6-8336-0A4A-9430-862E38C8D121}">
      <dgm:prSet/>
      <dgm:spPr/>
      <dgm:t>
        <a:bodyPr/>
        <a:lstStyle/>
        <a:p>
          <a:endParaRPr lang="en-US"/>
        </a:p>
      </dgm:t>
    </dgm:pt>
    <dgm:pt modelId="{D8402C43-39D4-F84C-8DC1-9FD2086BB7C6}" type="sibTrans" cxnId="{5ABEB5E6-8336-0A4A-9430-862E38C8D121}">
      <dgm:prSet/>
      <dgm:spPr/>
      <dgm:t>
        <a:bodyPr/>
        <a:lstStyle/>
        <a:p>
          <a:endParaRPr lang="en-US"/>
        </a:p>
      </dgm:t>
    </dgm:pt>
    <dgm:pt modelId="{F00A6CF9-08FF-B345-B374-5BB9A46ACFDD}">
      <dgm:prSet/>
      <dgm:spPr/>
      <dgm:t>
        <a:bodyPr/>
        <a:lstStyle/>
        <a:p>
          <a:r>
            <a:rPr lang="en-US" dirty="0"/>
            <a:t>for and while </a:t>
          </a:r>
        </a:p>
      </dgm:t>
    </dgm:pt>
    <dgm:pt modelId="{8FD03DFA-5C38-7B46-8DDF-F134EEA4DB1D}" type="parTrans" cxnId="{03C2A55F-045D-D84D-AA98-CEE0B40A9274}">
      <dgm:prSet/>
      <dgm:spPr/>
      <dgm:t>
        <a:bodyPr/>
        <a:lstStyle/>
        <a:p>
          <a:endParaRPr lang="en-US"/>
        </a:p>
      </dgm:t>
    </dgm:pt>
    <dgm:pt modelId="{82810E9A-E329-3844-A1AF-8711472C2A2C}" type="sibTrans" cxnId="{03C2A55F-045D-D84D-AA98-CEE0B40A9274}">
      <dgm:prSet/>
      <dgm:spPr/>
      <dgm:t>
        <a:bodyPr/>
        <a:lstStyle/>
        <a:p>
          <a:endParaRPr lang="en-US"/>
        </a:p>
      </dgm:t>
    </dgm:pt>
    <dgm:pt modelId="{942FC0F1-FC97-894D-8F0D-0815FC64AE39}">
      <dgm:prSet/>
      <dgm:spPr/>
      <dgm:t>
        <a:bodyPr/>
        <a:lstStyle/>
        <a:p>
          <a:r>
            <a:rPr lang="en-US" dirty="0"/>
            <a:t>import / export </a:t>
          </a:r>
        </a:p>
      </dgm:t>
    </dgm:pt>
    <dgm:pt modelId="{6E148105-295D-054F-9D6D-80838D39AEB5}" type="parTrans" cxnId="{09765B2B-A670-2344-ADC0-394B3B4D5CFB}">
      <dgm:prSet/>
      <dgm:spPr/>
      <dgm:t>
        <a:bodyPr/>
        <a:lstStyle/>
        <a:p>
          <a:endParaRPr lang="en-US"/>
        </a:p>
      </dgm:t>
    </dgm:pt>
    <dgm:pt modelId="{9018E2FD-96B8-C044-B3A8-E9AAA9CB0056}" type="sibTrans" cxnId="{09765B2B-A670-2344-ADC0-394B3B4D5CFB}">
      <dgm:prSet/>
      <dgm:spPr/>
      <dgm:t>
        <a:bodyPr/>
        <a:lstStyle/>
        <a:p>
          <a:endParaRPr lang="en-US"/>
        </a:p>
      </dgm:t>
    </dgm:pt>
    <dgm:pt modelId="{C8359A20-0858-C64D-B0ED-1F8292C64B67}">
      <dgm:prSet/>
      <dgm:spPr/>
      <dgm:t>
        <a:bodyPr/>
        <a:lstStyle/>
        <a:p>
          <a:r>
            <a:rPr lang="en-US" dirty="0"/>
            <a:t>histogram, </a:t>
          </a:r>
          <a:r>
            <a:rPr lang="en-US" dirty="0" err="1"/>
            <a:t>barchart</a:t>
          </a:r>
          <a:r>
            <a:rPr lang="en-US" dirty="0"/>
            <a:t>, boxplot</a:t>
          </a:r>
        </a:p>
      </dgm:t>
    </dgm:pt>
    <dgm:pt modelId="{FAE8AFFE-1173-6344-961E-25747B6476C0}" type="parTrans" cxnId="{50FC45E3-F825-AB48-BC8D-E4B5ECF2C455}">
      <dgm:prSet/>
      <dgm:spPr/>
      <dgm:t>
        <a:bodyPr/>
        <a:lstStyle/>
        <a:p>
          <a:endParaRPr lang="en-US"/>
        </a:p>
      </dgm:t>
    </dgm:pt>
    <dgm:pt modelId="{56213CEC-7CF6-F742-B3F5-88F91F4F6AF7}" type="sibTrans" cxnId="{50FC45E3-F825-AB48-BC8D-E4B5ECF2C455}">
      <dgm:prSet/>
      <dgm:spPr/>
      <dgm:t>
        <a:bodyPr/>
        <a:lstStyle/>
        <a:p>
          <a:endParaRPr lang="en-US"/>
        </a:p>
      </dgm:t>
    </dgm:pt>
    <dgm:pt modelId="{A721D773-480A-3C4F-A9EC-79CBA56684A2}" type="pres">
      <dgm:prSet presAssocID="{073364EB-28A8-46C3-9736-A6E1C65802EA}" presName="Name0" presStyleCnt="0">
        <dgm:presLayoutVars>
          <dgm:dir/>
          <dgm:animLvl val="lvl"/>
          <dgm:resizeHandles val="exact"/>
        </dgm:presLayoutVars>
      </dgm:prSet>
      <dgm:spPr/>
    </dgm:pt>
    <dgm:pt modelId="{33E83A2B-38C1-2342-A031-C1B0EE82CDE7}" type="pres">
      <dgm:prSet presAssocID="{61DF037A-867D-4005-AA42-C3784AA4DC6F}" presName="linNode" presStyleCnt="0"/>
      <dgm:spPr/>
    </dgm:pt>
    <dgm:pt modelId="{5D142625-0BA0-5649-AF3F-09B4AF42FD10}" type="pres">
      <dgm:prSet presAssocID="{61DF037A-867D-4005-AA42-C3784AA4DC6F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3E536921-3FE4-1643-9939-6914ABD1BB77}" type="pres">
      <dgm:prSet presAssocID="{61DF037A-867D-4005-AA42-C3784AA4DC6F}" presName="descendantText" presStyleLbl="alignAccFollowNode1" presStyleIdx="0" presStyleCnt="6">
        <dgm:presLayoutVars>
          <dgm:bulletEnabled val="1"/>
        </dgm:presLayoutVars>
      </dgm:prSet>
      <dgm:spPr/>
    </dgm:pt>
    <dgm:pt modelId="{C31441F6-E0B5-E341-BD6A-3DFC2E277497}" type="pres">
      <dgm:prSet presAssocID="{8E97E6A6-BD81-4F2C-9B1E-4A81943882AF}" presName="sp" presStyleCnt="0"/>
      <dgm:spPr/>
    </dgm:pt>
    <dgm:pt modelId="{F8071B39-E651-7745-AB1B-5592500CD99C}" type="pres">
      <dgm:prSet presAssocID="{A526FD86-AB49-1244-B64C-C49AA2CA75EA}" presName="linNode" presStyleCnt="0"/>
      <dgm:spPr/>
    </dgm:pt>
    <dgm:pt modelId="{F6358C05-7ED7-E44D-912E-5303AFF13E75}" type="pres">
      <dgm:prSet presAssocID="{A526FD86-AB49-1244-B64C-C49AA2CA75EA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5523F109-F586-A742-9958-7DFEE3834AFE}" type="pres">
      <dgm:prSet presAssocID="{A526FD86-AB49-1244-B64C-C49AA2CA75EA}" presName="descendantText" presStyleLbl="alignAccFollowNode1" presStyleIdx="1" presStyleCnt="6">
        <dgm:presLayoutVars>
          <dgm:bulletEnabled val="1"/>
        </dgm:presLayoutVars>
      </dgm:prSet>
      <dgm:spPr/>
    </dgm:pt>
    <dgm:pt modelId="{4E1CB564-D8A6-9347-993A-CEFDB173318D}" type="pres">
      <dgm:prSet presAssocID="{EBA5BB8A-445D-B643-AAEE-858B5DD5CAAA}" presName="sp" presStyleCnt="0"/>
      <dgm:spPr/>
    </dgm:pt>
    <dgm:pt modelId="{633DB6A9-FA00-EA4C-993F-9DCC381EC3B2}" type="pres">
      <dgm:prSet presAssocID="{1DFAA0C2-99E4-4F18-ACB9-F71CDEB549C0}" presName="linNode" presStyleCnt="0"/>
      <dgm:spPr/>
    </dgm:pt>
    <dgm:pt modelId="{D52C2C3E-0686-6E49-A289-A262FF287A2E}" type="pres">
      <dgm:prSet presAssocID="{1DFAA0C2-99E4-4F18-ACB9-F71CDEB549C0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591133BC-63DA-7542-96D7-FFB2359D0B60}" type="pres">
      <dgm:prSet presAssocID="{1DFAA0C2-99E4-4F18-ACB9-F71CDEB549C0}" presName="descendantText" presStyleLbl="alignAccFollowNode1" presStyleIdx="2" presStyleCnt="6">
        <dgm:presLayoutVars>
          <dgm:bulletEnabled val="1"/>
        </dgm:presLayoutVars>
      </dgm:prSet>
      <dgm:spPr/>
    </dgm:pt>
    <dgm:pt modelId="{BC0A4155-87E6-874D-BA6B-F3F92F408ED1}" type="pres">
      <dgm:prSet presAssocID="{C70A36D6-757F-4BAA-9491-A585B32E1213}" presName="sp" presStyleCnt="0"/>
      <dgm:spPr/>
    </dgm:pt>
    <dgm:pt modelId="{EA481B9A-CC64-F241-8252-779AA6E86B54}" type="pres">
      <dgm:prSet presAssocID="{B7DEF7A3-A1BD-4FEF-8CB0-942F9022A6FD}" presName="linNode" presStyleCnt="0"/>
      <dgm:spPr/>
    </dgm:pt>
    <dgm:pt modelId="{D8D0D88A-3B3B-CD49-AC4A-223F4279A543}" type="pres">
      <dgm:prSet presAssocID="{B7DEF7A3-A1BD-4FEF-8CB0-942F9022A6FD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3110A0A5-21FF-1344-AC80-D5E240A34E3B}" type="pres">
      <dgm:prSet presAssocID="{B7DEF7A3-A1BD-4FEF-8CB0-942F9022A6FD}" presName="descendantText" presStyleLbl="alignAccFollowNode1" presStyleIdx="3" presStyleCnt="6">
        <dgm:presLayoutVars>
          <dgm:bulletEnabled val="1"/>
        </dgm:presLayoutVars>
      </dgm:prSet>
      <dgm:spPr/>
    </dgm:pt>
    <dgm:pt modelId="{F32B5BCF-5672-E843-8F09-99FA4315903D}" type="pres">
      <dgm:prSet presAssocID="{82D04F71-6671-4467-BD25-C8050F8B02A3}" presName="sp" presStyleCnt="0"/>
      <dgm:spPr/>
    </dgm:pt>
    <dgm:pt modelId="{4EC64C2E-A44B-4740-A215-8F35EC10CEE8}" type="pres">
      <dgm:prSet presAssocID="{1ED55461-49CA-4415-B912-388A377C554C}" presName="linNode" presStyleCnt="0"/>
      <dgm:spPr/>
    </dgm:pt>
    <dgm:pt modelId="{E519B1B1-CA06-1C4E-A9BB-8771C3CE9E41}" type="pres">
      <dgm:prSet presAssocID="{1ED55461-49CA-4415-B912-388A377C554C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27EE3F86-6F13-AF45-A069-4D3A2C27F497}" type="pres">
      <dgm:prSet presAssocID="{1ED55461-49CA-4415-B912-388A377C554C}" presName="descendantText" presStyleLbl="alignAccFollowNode1" presStyleIdx="4" presStyleCnt="6">
        <dgm:presLayoutVars>
          <dgm:bulletEnabled val="1"/>
        </dgm:presLayoutVars>
      </dgm:prSet>
      <dgm:spPr/>
    </dgm:pt>
    <dgm:pt modelId="{DA51C7DD-FC01-ED49-82C0-D5933C9828BA}" type="pres">
      <dgm:prSet presAssocID="{33CDCE45-E82E-45AB-BF5F-6A394C8C6F46}" presName="sp" presStyleCnt="0"/>
      <dgm:spPr/>
    </dgm:pt>
    <dgm:pt modelId="{08D9869D-B35D-CD4C-A4DB-2D9C78DD1B80}" type="pres">
      <dgm:prSet presAssocID="{E58864BD-136D-45B2-B0F6-71A5DBF52993}" presName="linNode" presStyleCnt="0"/>
      <dgm:spPr/>
    </dgm:pt>
    <dgm:pt modelId="{54F386BA-1ADC-444F-B2C4-F2C3CA33C6B6}" type="pres">
      <dgm:prSet presAssocID="{E58864BD-136D-45B2-B0F6-71A5DBF52993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32730D01-2C29-6646-976C-08A11F0E81FF}" type="pres">
      <dgm:prSet presAssocID="{E58864BD-136D-45B2-B0F6-71A5DBF52993}" presName="descendantText" presStyleLbl="alignAccFollowNode1" presStyleIdx="5" presStyleCnt="6">
        <dgm:presLayoutVars>
          <dgm:bulletEnabled val="1"/>
        </dgm:presLayoutVars>
      </dgm:prSet>
      <dgm:spPr/>
    </dgm:pt>
    <dgm:pt modelId="{BC2E63A8-24D7-3A47-B55B-3B8C6B9B97F9}" type="pres">
      <dgm:prSet presAssocID="{3C89C815-45B6-4C2F-A1F5-B3023F371025}" presName="sp" presStyleCnt="0"/>
      <dgm:spPr/>
    </dgm:pt>
    <dgm:pt modelId="{85F01E6F-3422-B24B-B15E-EAA7255391A7}" type="pres">
      <dgm:prSet presAssocID="{6AD8BF4C-B4F9-476E-B05F-DFD2BF34DC15}" presName="linNode" presStyleCnt="0"/>
      <dgm:spPr/>
    </dgm:pt>
    <dgm:pt modelId="{B2BA7F76-3E8F-D043-9D70-DF6E911A5839}" type="pres">
      <dgm:prSet presAssocID="{6AD8BF4C-B4F9-476E-B05F-DFD2BF34DC15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B69AD904-455E-DF45-A107-1030D5E7EFFA}" type="presOf" srcId="{1DFAA0C2-99E4-4F18-ACB9-F71CDEB549C0}" destId="{D52C2C3E-0686-6E49-A289-A262FF287A2E}" srcOrd="0" destOrd="0" presId="urn:microsoft.com/office/officeart/2005/8/layout/vList5"/>
    <dgm:cxn modelId="{870C0A21-728B-F54D-BE73-E4F8EE30703D}" type="presOf" srcId="{F00A6CF9-08FF-B345-B374-5BB9A46ACFDD}" destId="{3110A0A5-21FF-1344-AC80-D5E240A34E3B}" srcOrd="0" destOrd="0" presId="urn:microsoft.com/office/officeart/2005/8/layout/vList5"/>
    <dgm:cxn modelId="{628C6326-18F6-4624-89AB-FEC76E3A2A02}" srcId="{073364EB-28A8-46C3-9736-A6E1C65802EA}" destId="{B7DEF7A3-A1BD-4FEF-8CB0-942F9022A6FD}" srcOrd="3" destOrd="0" parTransId="{E41CBC86-0A3C-421D-85F7-87207BCFEDB2}" sibTransId="{82D04F71-6671-4467-BD25-C8050F8B02A3}"/>
    <dgm:cxn modelId="{09765B2B-A670-2344-ADC0-394B3B4D5CFB}" srcId="{1ED55461-49CA-4415-B912-388A377C554C}" destId="{942FC0F1-FC97-894D-8F0D-0815FC64AE39}" srcOrd="0" destOrd="0" parTransId="{6E148105-295D-054F-9D6D-80838D39AEB5}" sibTransId="{9018E2FD-96B8-C044-B3A8-E9AAA9CB0056}"/>
    <dgm:cxn modelId="{D7A91130-C3D1-9F42-8340-917BB2B2E46F}" type="presOf" srcId="{6AD8BF4C-B4F9-476E-B05F-DFD2BF34DC15}" destId="{B2BA7F76-3E8F-D043-9D70-DF6E911A5839}" srcOrd="0" destOrd="0" presId="urn:microsoft.com/office/officeart/2005/8/layout/vList5"/>
    <dgm:cxn modelId="{75C05F33-FADB-45A7-A54D-9B07C3285246}" srcId="{073364EB-28A8-46C3-9736-A6E1C65802EA}" destId="{1DFAA0C2-99E4-4F18-ACB9-F71CDEB549C0}" srcOrd="2" destOrd="0" parTransId="{1AA00E40-B60D-450C-BCAB-2EBBF57C4CE9}" sibTransId="{C70A36D6-757F-4BAA-9491-A585B32E1213}"/>
    <dgm:cxn modelId="{84591038-CF1D-0E44-9A69-551E314FA765}" srcId="{073364EB-28A8-46C3-9736-A6E1C65802EA}" destId="{A526FD86-AB49-1244-B64C-C49AA2CA75EA}" srcOrd="1" destOrd="0" parTransId="{7A634AC4-63BC-264E-BDFE-967D7104252A}" sibTransId="{EBA5BB8A-445D-B643-AAEE-858B5DD5CAAA}"/>
    <dgm:cxn modelId="{03C2A55F-045D-D84D-AA98-CEE0B40A9274}" srcId="{B7DEF7A3-A1BD-4FEF-8CB0-942F9022A6FD}" destId="{F00A6CF9-08FF-B345-B374-5BB9A46ACFDD}" srcOrd="0" destOrd="0" parTransId="{8FD03DFA-5C38-7B46-8DDF-F134EEA4DB1D}" sibTransId="{82810E9A-E329-3844-A1AF-8711472C2A2C}"/>
    <dgm:cxn modelId="{8115576D-759E-5B41-A235-0D78DE04F675}" type="presOf" srcId="{073364EB-28A8-46C3-9736-A6E1C65802EA}" destId="{A721D773-480A-3C4F-A9EC-79CBA56684A2}" srcOrd="0" destOrd="0" presId="urn:microsoft.com/office/officeart/2005/8/layout/vList5"/>
    <dgm:cxn modelId="{A335876F-E333-544D-A50D-4F5FECAE6344}" type="presOf" srcId="{A697A765-C9A3-3547-9951-8EF95F6DAE63}" destId="{591133BC-63DA-7542-96D7-FFB2359D0B60}" srcOrd="0" destOrd="0" presId="urn:microsoft.com/office/officeart/2005/8/layout/vList5"/>
    <dgm:cxn modelId="{166F6B7D-848C-45F0-B9CB-10E6CF496D66}" srcId="{073364EB-28A8-46C3-9736-A6E1C65802EA}" destId="{61DF037A-867D-4005-AA42-C3784AA4DC6F}" srcOrd="0" destOrd="0" parTransId="{6F165202-ADCD-4337-8D42-FCB39798EA38}" sibTransId="{8E97E6A6-BD81-4F2C-9B1E-4A81943882AF}"/>
    <dgm:cxn modelId="{587C9C83-97A2-D541-A26A-7A4BFC7BD7AB}" type="presOf" srcId="{E58864BD-136D-45B2-B0F6-71A5DBF52993}" destId="{54F386BA-1ADC-444F-B2C4-F2C3CA33C6B6}" srcOrd="0" destOrd="0" presId="urn:microsoft.com/office/officeart/2005/8/layout/vList5"/>
    <dgm:cxn modelId="{19B15B9A-97B9-4418-B475-5D7E9CF211DD}" srcId="{073364EB-28A8-46C3-9736-A6E1C65802EA}" destId="{1ED55461-49CA-4415-B912-388A377C554C}" srcOrd="4" destOrd="0" parTransId="{29D0D78A-5D5A-4A79-BE3F-E74A98DA91B6}" sibTransId="{33CDCE45-E82E-45AB-BF5F-6A394C8C6F46}"/>
    <dgm:cxn modelId="{3CF9689B-5FB6-A446-ACB7-FF4F2BC1DD57}" type="presOf" srcId="{61DF037A-867D-4005-AA42-C3784AA4DC6F}" destId="{5D142625-0BA0-5649-AF3F-09B4AF42FD10}" srcOrd="0" destOrd="0" presId="urn:microsoft.com/office/officeart/2005/8/layout/vList5"/>
    <dgm:cxn modelId="{81CC44A8-569A-4344-AC96-F159629C0FC6}" type="presOf" srcId="{1ED55461-49CA-4415-B912-388A377C554C}" destId="{E519B1B1-CA06-1C4E-A9BB-8771C3CE9E41}" srcOrd="0" destOrd="0" presId="urn:microsoft.com/office/officeart/2005/8/layout/vList5"/>
    <dgm:cxn modelId="{43A714AE-F6D4-0E4F-951D-DA9265D258D9}" type="presOf" srcId="{C8359A20-0858-C64D-B0ED-1F8292C64B67}" destId="{32730D01-2C29-6646-976C-08A11F0E81FF}" srcOrd="0" destOrd="0" presId="urn:microsoft.com/office/officeart/2005/8/layout/vList5"/>
    <dgm:cxn modelId="{45EA73B4-8DED-4B44-B9D0-1286D9AB58E9}" srcId="{073364EB-28A8-46C3-9736-A6E1C65802EA}" destId="{6AD8BF4C-B4F9-476E-B05F-DFD2BF34DC15}" srcOrd="6" destOrd="0" parTransId="{6537D324-F4BE-4960-9A82-12C1D5BC763B}" sibTransId="{0B9ECA44-7A2D-424E-857B-BB90D3BABA20}"/>
    <dgm:cxn modelId="{462B5BBC-DBD5-413B-AAD5-DE1E6C69649F}" srcId="{61DF037A-867D-4005-AA42-C3784AA4DC6F}" destId="{CF7BEDDA-C980-4729-89B5-ACAEE4182622}" srcOrd="0" destOrd="0" parTransId="{5D6D6F10-2A8F-45BA-B045-D78918B46E62}" sibTransId="{3EC0A568-1063-4C9D-8596-F0BCB29F8BC9}"/>
    <dgm:cxn modelId="{2CFC1CD0-BCEB-A64F-92DE-DF70C68EFA40}" type="presOf" srcId="{B7DEF7A3-A1BD-4FEF-8CB0-942F9022A6FD}" destId="{D8D0D88A-3B3B-CD49-AC4A-223F4279A543}" srcOrd="0" destOrd="0" presId="urn:microsoft.com/office/officeart/2005/8/layout/vList5"/>
    <dgm:cxn modelId="{A06672D6-C5B5-C24A-A6FB-9554DE09FDC9}" type="presOf" srcId="{942FC0F1-FC97-894D-8F0D-0815FC64AE39}" destId="{27EE3F86-6F13-AF45-A069-4D3A2C27F497}" srcOrd="0" destOrd="0" presId="urn:microsoft.com/office/officeart/2005/8/layout/vList5"/>
    <dgm:cxn modelId="{E0E56BD7-6F6A-EE4E-880D-AC8F36AC69AF}" type="presOf" srcId="{A526FD86-AB49-1244-B64C-C49AA2CA75EA}" destId="{F6358C05-7ED7-E44D-912E-5303AFF13E75}" srcOrd="0" destOrd="0" presId="urn:microsoft.com/office/officeart/2005/8/layout/vList5"/>
    <dgm:cxn modelId="{7F7BCCE1-37A1-D741-A054-B461B4B4159B}" srcId="{1DFAA0C2-99E4-4F18-ACB9-F71CDEB549C0}" destId="{A697A765-C9A3-3547-9951-8EF95F6DAE63}" srcOrd="0" destOrd="0" parTransId="{D21735B8-7626-134F-BF3E-ED7CF20681BE}" sibTransId="{D3C3AC07-CD12-6E48-BAE7-5C2A578274A9}"/>
    <dgm:cxn modelId="{50FC45E3-F825-AB48-BC8D-E4B5ECF2C455}" srcId="{E58864BD-136D-45B2-B0F6-71A5DBF52993}" destId="{C8359A20-0858-C64D-B0ED-1F8292C64B67}" srcOrd="0" destOrd="0" parTransId="{FAE8AFFE-1173-6344-961E-25747B6476C0}" sibTransId="{56213CEC-7CF6-F742-B3F5-88F91F4F6AF7}"/>
    <dgm:cxn modelId="{55864FE4-3917-8442-B331-699CD7974107}" type="presOf" srcId="{2FDC645E-2884-934B-9334-5F75B396063C}" destId="{5523F109-F586-A742-9958-7DFEE3834AFE}" srcOrd="0" destOrd="0" presId="urn:microsoft.com/office/officeart/2005/8/layout/vList5"/>
    <dgm:cxn modelId="{5ABEB5E6-8336-0A4A-9430-862E38C8D121}" srcId="{A526FD86-AB49-1244-B64C-C49AA2CA75EA}" destId="{2FDC645E-2884-934B-9334-5F75B396063C}" srcOrd="0" destOrd="0" parTransId="{7F1F282D-63FB-514F-912C-DD29D05A9569}" sibTransId="{D8402C43-39D4-F84C-8DC1-9FD2086BB7C6}"/>
    <dgm:cxn modelId="{27EE5FF7-F8A8-FF42-92F6-E15E0F8C8C67}" type="presOf" srcId="{CF7BEDDA-C980-4729-89B5-ACAEE4182622}" destId="{3E536921-3FE4-1643-9939-6914ABD1BB77}" srcOrd="0" destOrd="0" presId="urn:microsoft.com/office/officeart/2005/8/layout/vList5"/>
    <dgm:cxn modelId="{1F411FFA-E067-4F03-B8C9-07067F5B6385}" srcId="{073364EB-28A8-46C3-9736-A6E1C65802EA}" destId="{E58864BD-136D-45B2-B0F6-71A5DBF52993}" srcOrd="5" destOrd="0" parTransId="{4E3DD370-1E40-4C68-99BE-3EE1B6B9E583}" sibTransId="{3C89C815-45B6-4C2F-A1F5-B3023F371025}"/>
    <dgm:cxn modelId="{3B3CEDB9-D1D1-0840-BEDF-295D265AB572}" type="presParOf" srcId="{A721D773-480A-3C4F-A9EC-79CBA56684A2}" destId="{33E83A2B-38C1-2342-A031-C1B0EE82CDE7}" srcOrd="0" destOrd="0" presId="urn:microsoft.com/office/officeart/2005/8/layout/vList5"/>
    <dgm:cxn modelId="{1A0F4EFA-744B-AA48-9D6C-72AD0084C844}" type="presParOf" srcId="{33E83A2B-38C1-2342-A031-C1B0EE82CDE7}" destId="{5D142625-0BA0-5649-AF3F-09B4AF42FD10}" srcOrd="0" destOrd="0" presId="urn:microsoft.com/office/officeart/2005/8/layout/vList5"/>
    <dgm:cxn modelId="{F12D1D34-1847-7A43-BB34-565729BB4554}" type="presParOf" srcId="{33E83A2B-38C1-2342-A031-C1B0EE82CDE7}" destId="{3E536921-3FE4-1643-9939-6914ABD1BB77}" srcOrd="1" destOrd="0" presId="urn:microsoft.com/office/officeart/2005/8/layout/vList5"/>
    <dgm:cxn modelId="{629EA8C7-1DB6-1D4E-A59C-C63BA4ABE22E}" type="presParOf" srcId="{A721D773-480A-3C4F-A9EC-79CBA56684A2}" destId="{C31441F6-E0B5-E341-BD6A-3DFC2E277497}" srcOrd="1" destOrd="0" presId="urn:microsoft.com/office/officeart/2005/8/layout/vList5"/>
    <dgm:cxn modelId="{B3DA3309-1D28-F04C-B6DB-FF33270BF72A}" type="presParOf" srcId="{A721D773-480A-3C4F-A9EC-79CBA56684A2}" destId="{F8071B39-E651-7745-AB1B-5592500CD99C}" srcOrd="2" destOrd="0" presId="urn:microsoft.com/office/officeart/2005/8/layout/vList5"/>
    <dgm:cxn modelId="{02AED3A3-7B59-1F41-BE26-44C04EAFB217}" type="presParOf" srcId="{F8071B39-E651-7745-AB1B-5592500CD99C}" destId="{F6358C05-7ED7-E44D-912E-5303AFF13E75}" srcOrd="0" destOrd="0" presId="urn:microsoft.com/office/officeart/2005/8/layout/vList5"/>
    <dgm:cxn modelId="{9B237E45-6932-8144-A3B2-2BDB555EFAE6}" type="presParOf" srcId="{F8071B39-E651-7745-AB1B-5592500CD99C}" destId="{5523F109-F586-A742-9958-7DFEE3834AFE}" srcOrd="1" destOrd="0" presId="urn:microsoft.com/office/officeart/2005/8/layout/vList5"/>
    <dgm:cxn modelId="{86E1A6AA-4D2D-5644-B85B-4D96ACF31B8F}" type="presParOf" srcId="{A721D773-480A-3C4F-A9EC-79CBA56684A2}" destId="{4E1CB564-D8A6-9347-993A-CEFDB173318D}" srcOrd="3" destOrd="0" presId="urn:microsoft.com/office/officeart/2005/8/layout/vList5"/>
    <dgm:cxn modelId="{F9C420DB-E956-5F4E-B61F-B1DF964692BB}" type="presParOf" srcId="{A721D773-480A-3C4F-A9EC-79CBA56684A2}" destId="{633DB6A9-FA00-EA4C-993F-9DCC381EC3B2}" srcOrd="4" destOrd="0" presId="urn:microsoft.com/office/officeart/2005/8/layout/vList5"/>
    <dgm:cxn modelId="{294DE17B-27BD-E746-8179-AAD4B727D828}" type="presParOf" srcId="{633DB6A9-FA00-EA4C-993F-9DCC381EC3B2}" destId="{D52C2C3E-0686-6E49-A289-A262FF287A2E}" srcOrd="0" destOrd="0" presId="urn:microsoft.com/office/officeart/2005/8/layout/vList5"/>
    <dgm:cxn modelId="{DB97606D-0942-B147-9EB8-EE93DBD641C0}" type="presParOf" srcId="{633DB6A9-FA00-EA4C-993F-9DCC381EC3B2}" destId="{591133BC-63DA-7542-96D7-FFB2359D0B60}" srcOrd="1" destOrd="0" presId="urn:microsoft.com/office/officeart/2005/8/layout/vList5"/>
    <dgm:cxn modelId="{6C06A602-2BE4-F241-8460-4D0D69869B0A}" type="presParOf" srcId="{A721D773-480A-3C4F-A9EC-79CBA56684A2}" destId="{BC0A4155-87E6-874D-BA6B-F3F92F408ED1}" srcOrd="5" destOrd="0" presId="urn:microsoft.com/office/officeart/2005/8/layout/vList5"/>
    <dgm:cxn modelId="{7CBAFADD-7FDF-AE43-B39D-951A378617D9}" type="presParOf" srcId="{A721D773-480A-3C4F-A9EC-79CBA56684A2}" destId="{EA481B9A-CC64-F241-8252-779AA6E86B54}" srcOrd="6" destOrd="0" presId="urn:microsoft.com/office/officeart/2005/8/layout/vList5"/>
    <dgm:cxn modelId="{3381AA93-AE1D-844A-8DEB-FD97D977E3C1}" type="presParOf" srcId="{EA481B9A-CC64-F241-8252-779AA6E86B54}" destId="{D8D0D88A-3B3B-CD49-AC4A-223F4279A543}" srcOrd="0" destOrd="0" presId="urn:microsoft.com/office/officeart/2005/8/layout/vList5"/>
    <dgm:cxn modelId="{05A39910-F2E7-1340-913A-22775F9E856F}" type="presParOf" srcId="{EA481B9A-CC64-F241-8252-779AA6E86B54}" destId="{3110A0A5-21FF-1344-AC80-D5E240A34E3B}" srcOrd="1" destOrd="0" presId="urn:microsoft.com/office/officeart/2005/8/layout/vList5"/>
    <dgm:cxn modelId="{D6AC8105-2374-CD44-B9E9-F3EFFA03063F}" type="presParOf" srcId="{A721D773-480A-3C4F-A9EC-79CBA56684A2}" destId="{F32B5BCF-5672-E843-8F09-99FA4315903D}" srcOrd="7" destOrd="0" presId="urn:microsoft.com/office/officeart/2005/8/layout/vList5"/>
    <dgm:cxn modelId="{DF3D6912-E46D-184E-B4D4-3B3A116C804B}" type="presParOf" srcId="{A721D773-480A-3C4F-A9EC-79CBA56684A2}" destId="{4EC64C2E-A44B-4740-A215-8F35EC10CEE8}" srcOrd="8" destOrd="0" presId="urn:microsoft.com/office/officeart/2005/8/layout/vList5"/>
    <dgm:cxn modelId="{DC136AA4-BA37-3D4E-B8A3-5B8CF7661F49}" type="presParOf" srcId="{4EC64C2E-A44B-4740-A215-8F35EC10CEE8}" destId="{E519B1B1-CA06-1C4E-A9BB-8771C3CE9E41}" srcOrd="0" destOrd="0" presId="urn:microsoft.com/office/officeart/2005/8/layout/vList5"/>
    <dgm:cxn modelId="{96470116-A9BA-504C-8865-6FB48C45DCAA}" type="presParOf" srcId="{4EC64C2E-A44B-4740-A215-8F35EC10CEE8}" destId="{27EE3F86-6F13-AF45-A069-4D3A2C27F497}" srcOrd="1" destOrd="0" presId="urn:microsoft.com/office/officeart/2005/8/layout/vList5"/>
    <dgm:cxn modelId="{50A036EE-01F7-BA46-888A-F45BFACCC9BE}" type="presParOf" srcId="{A721D773-480A-3C4F-A9EC-79CBA56684A2}" destId="{DA51C7DD-FC01-ED49-82C0-D5933C9828BA}" srcOrd="9" destOrd="0" presId="urn:microsoft.com/office/officeart/2005/8/layout/vList5"/>
    <dgm:cxn modelId="{0012C590-F342-A842-A546-86385BE27B54}" type="presParOf" srcId="{A721D773-480A-3C4F-A9EC-79CBA56684A2}" destId="{08D9869D-B35D-CD4C-A4DB-2D9C78DD1B80}" srcOrd="10" destOrd="0" presId="urn:microsoft.com/office/officeart/2005/8/layout/vList5"/>
    <dgm:cxn modelId="{838D7D8D-DF4F-3C47-9C6B-FDE54B96EBDA}" type="presParOf" srcId="{08D9869D-B35D-CD4C-A4DB-2D9C78DD1B80}" destId="{54F386BA-1ADC-444F-B2C4-F2C3CA33C6B6}" srcOrd="0" destOrd="0" presId="urn:microsoft.com/office/officeart/2005/8/layout/vList5"/>
    <dgm:cxn modelId="{CB45D969-1F4C-A242-93EC-75AB482E6821}" type="presParOf" srcId="{08D9869D-B35D-CD4C-A4DB-2D9C78DD1B80}" destId="{32730D01-2C29-6646-976C-08A11F0E81FF}" srcOrd="1" destOrd="0" presId="urn:microsoft.com/office/officeart/2005/8/layout/vList5"/>
    <dgm:cxn modelId="{427A1BD5-8785-D946-8F76-78C957E83261}" type="presParOf" srcId="{A721D773-480A-3C4F-A9EC-79CBA56684A2}" destId="{BC2E63A8-24D7-3A47-B55B-3B8C6B9B97F9}" srcOrd="11" destOrd="0" presId="urn:microsoft.com/office/officeart/2005/8/layout/vList5"/>
    <dgm:cxn modelId="{B9F0A56D-9B27-544A-A9F2-6059BEFAAE9C}" type="presParOf" srcId="{A721D773-480A-3C4F-A9EC-79CBA56684A2}" destId="{85F01E6F-3422-B24B-B15E-EAA7255391A7}" srcOrd="12" destOrd="0" presId="urn:microsoft.com/office/officeart/2005/8/layout/vList5"/>
    <dgm:cxn modelId="{A302C1DB-2B5A-064C-BBAA-5AE9F7B54BD7}" type="presParOf" srcId="{85F01E6F-3422-B24B-B15E-EAA7255391A7}" destId="{B2BA7F76-3E8F-D043-9D70-DF6E911A583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BFA186-BB06-2D49-9BEE-553D4AB4524E}" type="doc">
      <dgm:prSet loTypeId="urn:microsoft.com/office/officeart/2005/8/layout/hierarchy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B4EC88-6B32-C546-BAE8-A85DC14F236E}">
      <dgm:prSet phldrT="[Text]"/>
      <dgm:spPr/>
      <dgm:t>
        <a:bodyPr/>
        <a:lstStyle/>
        <a:p>
          <a:r>
            <a:rPr lang="en-US" dirty="0"/>
            <a:t>replot</a:t>
          </a:r>
        </a:p>
        <a:p>
          <a:r>
            <a:rPr lang="en-US" i="1" u="sng" dirty="0"/>
            <a:t>Relationships</a:t>
          </a:r>
        </a:p>
      </dgm:t>
    </dgm:pt>
    <dgm:pt modelId="{F3142E06-B7E2-B548-8B1F-7C3CCDE0DB16}" type="parTrans" cxnId="{A0FDE347-DC15-4F40-8692-6387800C5AE3}">
      <dgm:prSet/>
      <dgm:spPr/>
      <dgm:t>
        <a:bodyPr/>
        <a:lstStyle/>
        <a:p>
          <a:endParaRPr lang="en-US"/>
        </a:p>
      </dgm:t>
    </dgm:pt>
    <dgm:pt modelId="{DF87576C-73B8-DD4E-8FB4-B97E8F13B6E7}" type="sibTrans" cxnId="{A0FDE347-DC15-4F40-8692-6387800C5AE3}">
      <dgm:prSet/>
      <dgm:spPr/>
      <dgm:t>
        <a:bodyPr/>
        <a:lstStyle/>
        <a:p>
          <a:endParaRPr lang="en-US"/>
        </a:p>
      </dgm:t>
    </dgm:pt>
    <dgm:pt modelId="{DBAA36C4-3AC3-924E-9CC5-1DE0E44F89AB}">
      <dgm:prSet phldrT="[Text]"/>
      <dgm:spPr/>
      <dgm:t>
        <a:bodyPr/>
        <a:lstStyle/>
        <a:p>
          <a:r>
            <a:rPr lang="en-US" dirty="0"/>
            <a:t>scatterplot</a:t>
          </a:r>
        </a:p>
      </dgm:t>
    </dgm:pt>
    <dgm:pt modelId="{7F0B0DB9-88C2-6E42-B48F-E9509282C44F}" type="parTrans" cxnId="{61D1561A-E174-A341-9D58-9396674350BF}">
      <dgm:prSet/>
      <dgm:spPr/>
      <dgm:t>
        <a:bodyPr/>
        <a:lstStyle/>
        <a:p>
          <a:endParaRPr lang="en-US"/>
        </a:p>
      </dgm:t>
    </dgm:pt>
    <dgm:pt modelId="{3A843ED5-DC4F-9648-8261-B4C9C0B44CF8}" type="sibTrans" cxnId="{61D1561A-E174-A341-9D58-9396674350BF}">
      <dgm:prSet/>
      <dgm:spPr/>
      <dgm:t>
        <a:bodyPr/>
        <a:lstStyle/>
        <a:p>
          <a:endParaRPr lang="en-US"/>
        </a:p>
      </dgm:t>
    </dgm:pt>
    <dgm:pt modelId="{DCE9B7F6-414F-434B-9C5C-1B3F12C6FEAB}">
      <dgm:prSet phldrT="[Text]"/>
      <dgm:spPr/>
      <dgm:t>
        <a:bodyPr/>
        <a:lstStyle/>
        <a:p>
          <a:r>
            <a:rPr lang="en-US" dirty="0" err="1"/>
            <a:t>lineplot</a:t>
          </a:r>
          <a:endParaRPr lang="en-US" dirty="0"/>
        </a:p>
      </dgm:t>
    </dgm:pt>
    <dgm:pt modelId="{4DE46A58-FDF6-E148-AC68-D812FDC217C8}" type="parTrans" cxnId="{3118201D-7268-1A40-A837-DE0A1332F185}">
      <dgm:prSet/>
      <dgm:spPr/>
      <dgm:t>
        <a:bodyPr/>
        <a:lstStyle/>
        <a:p>
          <a:endParaRPr lang="en-US"/>
        </a:p>
      </dgm:t>
    </dgm:pt>
    <dgm:pt modelId="{DFC9F794-5051-B744-BEB3-8498A42D350A}" type="sibTrans" cxnId="{3118201D-7268-1A40-A837-DE0A1332F185}">
      <dgm:prSet/>
      <dgm:spPr/>
      <dgm:t>
        <a:bodyPr/>
        <a:lstStyle/>
        <a:p>
          <a:endParaRPr lang="en-US"/>
        </a:p>
      </dgm:t>
    </dgm:pt>
    <dgm:pt modelId="{9E103233-3FAA-B84C-A737-D17D3488BAE6}">
      <dgm:prSet phldrT="[Text]"/>
      <dgm:spPr/>
      <dgm:t>
        <a:bodyPr/>
        <a:lstStyle/>
        <a:p>
          <a:r>
            <a:rPr lang="en-US" dirty="0" err="1"/>
            <a:t>distplot</a:t>
          </a:r>
          <a:endParaRPr lang="en-US" dirty="0"/>
        </a:p>
        <a:p>
          <a:r>
            <a:rPr lang="en-US" i="1" u="sng" dirty="0"/>
            <a:t>Distributions</a:t>
          </a:r>
        </a:p>
      </dgm:t>
    </dgm:pt>
    <dgm:pt modelId="{134FE21D-2D60-0744-8D37-52D2558C2580}" type="parTrans" cxnId="{1BA00BAD-E228-2448-BC09-294E985FE3FD}">
      <dgm:prSet/>
      <dgm:spPr/>
      <dgm:t>
        <a:bodyPr/>
        <a:lstStyle/>
        <a:p>
          <a:endParaRPr lang="en-US"/>
        </a:p>
      </dgm:t>
    </dgm:pt>
    <dgm:pt modelId="{0C08C4B6-3406-4547-A3E9-F0BC7EAE699C}" type="sibTrans" cxnId="{1BA00BAD-E228-2448-BC09-294E985FE3FD}">
      <dgm:prSet/>
      <dgm:spPr/>
      <dgm:t>
        <a:bodyPr/>
        <a:lstStyle/>
        <a:p>
          <a:endParaRPr lang="en-US"/>
        </a:p>
      </dgm:t>
    </dgm:pt>
    <dgm:pt modelId="{CDD8327D-07C8-0449-9282-31E7428BB57F}">
      <dgm:prSet phldrT="[Text]"/>
      <dgm:spPr/>
      <dgm:t>
        <a:bodyPr/>
        <a:lstStyle/>
        <a:p>
          <a:r>
            <a:rPr lang="en-US" dirty="0" err="1"/>
            <a:t>histplot</a:t>
          </a:r>
          <a:endParaRPr lang="en-US" dirty="0"/>
        </a:p>
      </dgm:t>
    </dgm:pt>
    <dgm:pt modelId="{3E00E101-4BFF-A64F-8FA7-BB29E73D24DC}" type="parTrans" cxnId="{62280316-FDB4-B348-BA36-FC371A66E0DF}">
      <dgm:prSet/>
      <dgm:spPr/>
      <dgm:t>
        <a:bodyPr/>
        <a:lstStyle/>
        <a:p>
          <a:endParaRPr lang="en-US"/>
        </a:p>
      </dgm:t>
    </dgm:pt>
    <dgm:pt modelId="{6FD34946-0F44-5C4E-82EE-EDEBF051235F}" type="sibTrans" cxnId="{62280316-FDB4-B348-BA36-FC371A66E0DF}">
      <dgm:prSet/>
      <dgm:spPr/>
      <dgm:t>
        <a:bodyPr/>
        <a:lstStyle/>
        <a:p>
          <a:endParaRPr lang="en-US"/>
        </a:p>
      </dgm:t>
    </dgm:pt>
    <dgm:pt modelId="{7AF0B389-22A1-2D49-970C-ADD464E2A900}">
      <dgm:prSet phldrT="[Text]"/>
      <dgm:spPr/>
      <dgm:t>
        <a:bodyPr/>
        <a:lstStyle/>
        <a:p>
          <a:r>
            <a:rPr lang="en-US" dirty="0" err="1"/>
            <a:t>kdeplot</a:t>
          </a:r>
          <a:endParaRPr lang="en-US" dirty="0"/>
        </a:p>
      </dgm:t>
    </dgm:pt>
    <dgm:pt modelId="{A2737F02-3C4B-734F-BC11-95847B6A43B8}" type="parTrans" cxnId="{006DD08A-F822-9E43-A7EA-08CE5DF47C0F}">
      <dgm:prSet/>
      <dgm:spPr/>
      <dgm:t>
        <a:bodyPr/>
        <a:lstStyle/>
        <a:p>
          <a:endParaRPr lang="en-US"/>
        </a:p>
      </dgm:t>
    </dgm:pt>
    <dgm:pt modelId="{E0B6F86B-0EF8-FB4D-B88D-A596152CE746}" type="sibTrans" cxnId="{006DD08A-F822-9E43-A7EA-08CE5DF47C0F}">
      <dgm:prSet/>
      <dgm:spPr/>
      <dgm:t>
        <a:bodyPr/>
        <a:lstStyle/>
        <a:p>
          <a:endParaRPr lang="en-US"/>
        </a:p>
      </dgm:t>
    </dgm:pt>
    <dgm:pt modelId="{93B2D879-DEAD-0A45-827D-52F1858DC894}">
      <dgm:prSet/>
      <dgm:spPr/>
      <dgm:t>
        <a:bodyPr/>
        <a:lstStyle/>
        <a:p>
          <a:r>
            <a:rPr lang="en-US" dirty="0" err="1"/>
            <a:t>catplot</a:t>
          </a:r>
          <a:endParaRPr lang="en-US" dirty="0"/>
        </a:p>
        <a:p>
          <a:r>
            <a:rPr lang="en-US" i="1" u="sng" dirty="0"/>
            <a:t>Categorical</a:t>
          </a:r>
        </a:p>
      </dgm:t>
    </dgm:pt>
    <dgm:pt modelId="{B311CC5E-A899-1140-8FEB-78A5245F0BEC}" type="parTrans" cxnId="{E6877982-B107-ED46-A39B-81AE839CEAD3}">
      <dgm:prSet/>
      <dgm:spPr/>
      <dgm:t>
        <a:bodyPr/>
        <a:lstStyle/>
        <a:p>
          <a:endParaRPr lang="en-US"/>
        </a:p>
      </dgm:t>
    </dgm:pt>
    <dgm:pt modelId="{D784260B-BA89-8044-9F8A-02139DD3E590}" type="sibTrans" cxnId="{E6877982-B107-ED46-A39B-81AE839CEAD3}">
      <dgm:prSet/>
      <dgm:spPr/>
      <dgm:t>
        <a:bodyPr/>
        <a:lstStyle/>
        <a:p>
          <a:endParaRPr lang="en-US"/>
        </a:p>
      </dgm:t>
    </dgm:pt>
    <dgm:pt modelId="{E6A53F79-F498-7745-A522-57EBBC26790F}">
      <dgm:prSet/>
      <dgm:spPr/>
      <dgm:t>
        <a:bodyPr/>
        <a:lstStyle/>
        <a:p>
          <a:r>
            <a:rPr lang="en-US" dirty="0" err="1"/>
            <a:t>barplot</a:t>
          </a:r>
          <a:endParaRPr lang="en-US" dirty="0"/>
        </a:p>
      </dgm:t>
    </dgm:pt>
    <dgm:pt modelId="{D972D595-6BA6-624E-984B-A1CB298624BE}" type="parTrans" cxnId="{9BE85272-3ABE-994E-BDCD-80F07E6C87C8}">
      <dgm:prSet/>
      <dgm:spPr/>
      <dgm:t>
        <a:bodyPr/>
        <a:lstStyle/>
        <a:p>
          <a:endParaRPr lang="en-US"/>
        </a:p>
      </dgm:t>
    </dgm:pt>
    <dgm:pt modelId="{C81997F4-DB38-934A-ACF5-DC74794D9688}" type="sibTrans" cxnId="{9BE85272-3ABE-994E-BDCD-80F07E6C87C8}">
      <dgm:prSet/>
      <dgm:spPr/>
      <dgm:t>
        <a:bodyPr/>
        <a:lstStyle/>
        <a:p>
          <a:endParaRPr lang="en-US"/>
        </a:p>
      </dgm:t>
    </dgm:pt>
    <dgm:pt modelId="{5AA94C7C-ECFD-CF49-B3D0-B8C583207650}">
      <dgm:prSet/>
      <dgm:spPr/>
      <dgm:t>
        <a:bodyPr/>
        <a:lstStyle/>
        <a:p>
          <a:r>
            <a:rPr lang="en-US" dirty="0"/>
            <a:t>boxplot</a:t>
          </a:r>
        </a:p>
      </dgm:t>
    </dgm:pt>
    <dgm:pt modelId="{A44D5D23-AB19-094B-B280-BEE367F4B079}" type="parTrans" cxnId="{A5F85CE8-FD42-934E-B6A9-B8A3DFEF7347}">
      <dgm:prSet/>
      <dgm:spPr/>
      <dgm:t>
        <a:bodyPr/>
        <a:lstStyle/>
        <a:p>
          <a:endParaRPr lang="en-US"/>
        </a:p>
      </dgm:t>
    </dgm:pt>
    <dgm:pt modelId="{0E346CBE-BA19-8346-A42B-6BD0B12A1C0F}" type="sibTrans" cxnId="{A5F85CE8-FD42-934E-B6A9-B8A3DFEF7347}">
      <dgm:prSet/>
      <dgm:spPr/>
      <dgm:t>
        <a:bodyPr/>
        <a:lstStyle/>
        <a:p>
          <a:endParaRPr lang="en-US"/>
        </a:p>
      </dgm:t>
    </dgm:pt>
    <dgm:pt modelId="{A6DC38F3-ECA5-4743-B3CE-50FE15F8EB3C}" type="pres">
      <dgm:prSet presAssocID="{F7BFA186-BB06-2D49-9BEE-553D4AB4524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DFD3A2-7D44-0044-8469-EEDFC92D6824}" type="pres">
      <dgm:prSet presAssocID="{9E103233-3FAA-B84C-A737-D17D3488BAE6}" presName="root" presStyleCnt="0"/>
      <dgm:spPr/>
    </dgm:pt>
    <dgm:pt modelId="{C759B68C-4458-204A-8B6B-BED15E2A2B47}" type="pres">
      <dgm:prSet presAssocID="{9E103233-3FAA-B84C-A737-D17D3488BAE6}" presName="rootComposite" presStyleCnt="0"/>
      <dgm:spPr/>
    </dgm:pt>
    <dgm:pt modelId="{7BE783AA-1BB5-C445-8768-8E96147D3987}" type="pres">
      <dgm:prSet presAssocID="{9E103233-3FAA-B84C-A737-D17D3488BAE6}" presName="rootText" presStyleLbl="node1" presStyleIdx="0" presStyleCnt="3"/>
      <dgm:spPr/>
    </dgm:pt>
    <dgm:pt modelId="{3B4629E5-D608-D546-ADF7-1A7A089FD6F6}" type="pres">
      <dgm:prSet presAssocID="{9E103233-3FAA-B84C-A737-D17D3488BAE6}" presName="rootConnector" presStyleLbl="node1" presStyleIdx="0" presStyleCnt="3"/>
      <dgm:spPr/>
    </dgm:pt>
    <dgm:pt modelId="{909A87A6-0AFB-E840-9D23-18232E43ABC6}" type="pres">
      <dgm:prSet presAssocID="{9E103233-3FAA-B84C-A737-D17D3488BAE6}" presName="childShape" presStyleCnt="0"/>
      <dgm:spPr/>
    </dgm:pt>
    <dgm:pt modelId="{421BCD86-EB45-FD47-ADB8-CDA96B5505C7}" type="pres">
      <dgm:prSet presAssocID="{3E00E101-4BFF-A64F-8FA7-BB29E73D24DC}" presName="Name13" presStyleLbl="parChTrans1D2" presStyleIdx="0" presStyleCnt="6"/>
      <dgm:spPr/>
    </dgm:pt>
    <dgm:pt modelId="{A01436EF-E731-F847-8E58-50C592EF732D}" type="pres">
      <dgm:prSet presAssocID="{CDD8327D-07C8-0449-9282-31E7428BB57F}" presName="childText" presStyleLbl="bgAcc1" presStyleIdx="0" presStyleCnt="6">
        <dgm:presLayoutVars>
          <dgm:bulletEnabled val="1"/>
        </dgm:presLayoutVars>
      </dgm:prSet>
      <dgm:spPr/>
    </dgm:pt>
    <dgm:pt modelId="{2FBAC289-5762-3B4E-8085-B21344441D62}" type="pres">
      <dgm:prSet presAssocID="{A2737F02-3C4B-734F-BC11-95847B6A43B8}" presName="Name13" presStyleLbl="parChTrans1D2" presStyleIdx="1" presStyleCnt="6"/>
      <dgm:spPr/>
    </dgm:pt>
    <dgm:pt modelId="{E6BCCE1C-A6EA-A247-8CAF-CD43D71E3A4B}" type="pres">
      <dgm:prSet presAssocID="{7AF0B389-22A1-2D49-970C-ADD464E2A900}" presName="childText" presStyleLbl="bgAcc1" presStyleIdx="1" presStyleCnt="6">
        <dgm:presLayoutVars>
          <dgm:bulletEnabled val="1"/>
        </dgm:presLayoutVars>
      </dgm:prSet>
      <dgm:spPr/>
    </dgm:pt>
    <dgm:pt modelId="{DF115B8E-463C-804B-B4F1-9A742CDBD3FB}" type="pres">
      <dgm:prSet presAssocID="{93B2D879-DEAD-0A45-827D-52F1858DC894}" presName="root" presStyleCnt="0"/>
      <dgm:spPr/>
    </dgm:pt>
    <dgm:pt modelId="{E9230B87-4213-D24B-9396-27959DA8E598}" type="pres">
      <dgm:prSet presAssocID="{93B2D879-DEAD-0A45-827D-52F1858DC894}" presName="rootComposite" presStyleCnt="0"/>
      <dgm:spPr/>
    </dgm:pt>
    <dgm:pt modelId="{B4C297D4-8FAB-F944-B8C8-D407CC1AC7DD}" type="pres">
      <dgm:prSet presAssocID="{93B2D879-DEAD-0A45-827D-52F1858DC894}" presName="rootText" presStyleLbl="node1" presStyleIdx="1" presStyleCnt="3"/>
      <dgm:spPr/>
    </dgm:pt>
    <dgm:pt modelId="{211AC834-2607-E04A-84C7-0C68184884C6}" type="pres">
      <dgm:prSet presAssocID="{93B2D879-DEAD-0A45-827D-52F1858DC894}" presName="rootConnector" presStyleLbl="node1" presStyleIdx="1" presStyleCnt="3"/>
      <dgm:spPr/>
    </dgm:pt>
    <dgm:pt modelId="{7EB12EA9-A27F-C44D-B24C-876D33598BCA}" type="pres">
      <dgm:prSet presAssocID="{93B2D879-DEAD-0A45-827D-52F1858DC894}" presName="childShape" presStyleCnt="0"/>
      <dgm:spPr/>
    </dgm:pt>
    <dgm:pt modelId="{4D8DDFFB-91A7-A540-8410-B78A7093D969}" type="pres">
      <dgm:prSet presAssocID="{D972D595-6BA6-624E-984B-A1CB298624BE}" presName="Name13" presStyleLbl="parChTrans1D2" presStyleIdx="2" presStyleCnt="6"/>
      <dgm:spPr/>
    </dgm:pt>
    <dgm:pt modelId="{A296B634-AAB6-8E4E-9BC2-374BD24C6FD5}" type="pres">
      <dgm:prSet presAssocID="{E6A53F79-F498-7745-A522-57EBBC26790F}" presName="childText" presStyleLbl="bgAcc1" presStyleIdx="2" presStyleCnt="6">
        <dgm:presLayoutVars>
          <dgm:bulletEnabled val="1"/>
        </dgm:presLayoutVars>
      </dgm:prSet>
      <dgm:spPr/>
    </dgm:pt>
    <dgm:pt modelId="{C56B3C16-8E7A-474E-8BD7-BEDA1AF154D1}" type="pres">
      <dgm:prSet presAssocID="{A44D5D23-AB19-094B-B280-BEE367F4B079}" presName="Name13" presStyleLbl="parChTrans1D2" presStyleIdx="3" presStyleCnt="6"/>
      <dgm:spPr/>
    </dgm:pt>
    <dgm:pt modelId="{AFBEF634-E1DC-394B-939C-282937E4935F}" type="pres">
      <dgm:prSet presAssocID="{5AA94C7C-ECFD-CF49-B3D0-B8C583207650}" presName="childText" presStyleLbl="bgAcc1" presStyleIdx="3" presStyleCnt="6">
        <dgm:presLayoutVars>
          <dgm:bulletEnabled val="1"/>
        </dgm:presLayoutVars>
      </dgm:prSet>
      <dgm:spPr/>
    </dgm:pt>
    <dgm:pt modelId="{5D22427B-C916-DF4A-A896-B0480205A84F}" type="pres">
      <dgm:prSet presAssocID="{A3B4EC88-6B32-C546-BAE8-A85DC14F236E}" presName="root" presStyleCnt="0"/>
      <dgm:spPr/>
    </dgm:pt>
    <dgm:pt modelId="{503CCC01-B6FD-9B44-A5E6-D52FAB835B75}" type="pres">
      <dgm:prSet presAssocID="{A3B4EC88-6B32-C546-BAE8-A85DC14F236E}" presName="rootComposite" presStyleCnt="0"/>
      <dgm:spPr/>
    </dgm:pt>
    <dgm:pt modelId="{20FC4BC1-2941-9D42-9678-F3D68512CB35}" type="pres">
      <dgm:prSet presAssocID="{A3B4EC88-6B32-C546-BAE8-A85DC14F236E}" presName="rootText" presStyleLbl="node1" presStyleIdx="2" presStyleCnt="3"/>
      <dgm:spPr/>
    </dgm:pt>
    <dgm:pt modelId="{03B5CD37-2CD2-864E-BF2C-0D43F57F3A12}" type="pres">
      <dgm:prSet presAssocID="{A3B4EC88-6B32-C546-BAE8-A85DC14F236E}" presName="rootConnector" presStyleLbl="node1" presStyleIdx="2" presStyleCnt="3"/>
      <dgm:spPr/>
    </dgm:pt>
    <dgm:pt modelId="{CAB6E5B1-135F-9348-A9BF-B7E7AD959D90}" type="pres">
      <dgm:prSet presAssocID="{A3B4EC88-6B32-C546-BAE8-A85DC14F236E}" presName="childShape" presStyleCnt="0"/>
      <dgm:spPr/>
    </dgm:pt>
    <dgm:pt modelId="{83104F83-5B84-E942-AA65-03849B0FE047}" type="pres">
      <dgm:prSet presAssocID="{7F0B0DB9-88C2-6E42-B48F-E9509282C44F}" presName="Name13" presStyleLbl="parChTrans1D2" presStyleIdx="4" presStyleCnt="6"/>
      <dgm:spPr/>
    </dgm:pt>
    <dgm:pt modelId="{4E3E2EBC-DBA2-3548-B7A5-D87C9351435D}" type="pres">
      <dgm:prSet presAssocID="{DBAA36C4-3AC3-924E-9CC5-1DE0E44F89AB}" presName="childText" presStyleLbl="bgAcc1" presStyleIdx="4" presStyleCnt="6">
        <dgm:presLayoutVars>
          <dgm:bulletEnabled val="1"/>
        </dgm:presLayoutVars>
      </dgm:prSet>
      <dgm:spPr/>
    </dgm:pt>
    <dgm:pt modelId="{B21FB60C-B4E1-4C47-88C0-377F42DDA35F}" type="pres">
      <dgm:prSet presAssocID="{4DE46A58-FDF6-E148-AC68-D812FDC217C8}" presName="Name13" presStyleLbl="parChTrans1D2" presStyleIdx="5" presStyleCnt="6"/>
      <dgm:spPr/>
    </dgm:pt>
    <dgm:pt modelId="{F2940558-1769-2541-B791-310015D91CC6}" type="pres">
      <dgm:prSet presAssocID="{DCE9B7F6-414F-434B-9C5C-1B3F12C6FEAB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1DE19500-9E68-8648-9B5F-4CE981A579B2}" type="presOf" srcId="{7AF0B389-22A1-2D49-970C-ADD464E2A900}" destId="{E6BCCE1C-A6EA-A247-8CAF-CD43D71E3A4B}" srcOrd="0" destOrd="0" presId="urn:microsoft.com/office/officeart/2005/8/layout/hierarchy3"/>
    <dgm:cxn modelId="{13132E07-D30D-4640-877B-0626419E5872}" type="presOf" srcId="{5AA94C7C-ECFD-CF49-B3D0-B8C583207650}" destId="{AFBEF634-E1DC-394B-939C-282937E4935F}" srcOrd="0" destOrd="0" presId="urn:microsoft.com/office/officeart/2005/8/layout/hierarchy3"/>
    <dgm:cxn modelId="{C81DEA08-1D67-B245-9E6F-3DA967DAB59C}" type="presOf" srcId="{DCE9B7F6-414F-434B-9C5C-1B3F12C6FEAB}" destId="{F2940558-1769-2541-B791-310015D91CC6}" srcOrd="0" destOrd="0" presId="urn:microsoft.com/office/officeart/2005/8/layout/hierarchy3"/>
    <dgm:cxn modelId="{F9B0D00A-4A4A-554D-B1D1-4817E792B351}" type="presOf" srcId="{A44D5D23-AB19-094B-B280-BEE367F4B079}" destId="{C56B3C16-8E7A-474E-8BD7-BEDA1AF154D1}" srcOrd="0" destOrd="0" presId="urn:microsoft.com/office/officeart/2005/8/layout/hierarchy3"/>
    <dgm:cxn modelId="{62280316-FDB4-B348-BA36-FC371A66E0DF}" srcId="{9E103233-3FAA-B84C-A737-D17D3488BAE6}" destId="{CDD8327D-07C8-0449-9282-31E7428BB57F}" srcOrd="0" destOrd="0" parTransId="{3E00E101-4BFF-A64F-8FA7-BB29E73D24DC}" sibTransId="{6FD34946-0F44-5C4E-82EE-EDEBF051235F}"/>
    <dgm:cxn modelId="{61D1561A-E174-A341-9D58-9396674350BF}" srcId="{A3B4EC88-6B32-C546-BAE8-A85DC14F236E}" destId="{DBAA36C4-3AC3-924E-9CC5-1DE0E44F89AB}" srcOrd="0" destOrd="0" parTransId="{7F0B0DB9-88C2-6E42-B48F-E9509282C44F}" sibTransId="{3A843ED5-DC4F-9648-8261-B4C9C0B44CF8}"/>
    <dgm:cxn modelId="{3118201D-7268-1A40-A837-DE0A1332F185}" srcId="{A3B4EC88-6B32-C546-BAE8-A85DC14F236E}" destId="{DCE9B7F6-414F-434B-9C5C-1B3F12C6FEAB}" srcOrd="1" destOrd="0" parTransId="{4DE46A58-FDF6-E148-AC68-D812FDC217C8}" sibTransId="{DFC9F794-5051-B744-BEB3-8498A42D350A}"/>
    <dgm:cxn modelId="{ED8CF01F-4C9B-3041-885E-DB84BDB474F1}" type="presOf" srcId="{9E103233-3FAA-B84C-A737-D17D3488BAE6}" destId="{7BE783AA-1BB5-C445-8768-8E96147D3987}" srcOrd="0" destOrd="0" presId="urn:microsoft.com/office/officeart/2005/8/layout/hierarchy3"/>
    <dgm:cxn modelId="{A0FDE347-DC15-4F40-8692-6387800C5AE3}" srcId="{F7BFA186-BB06-2D49-9BEE-553D4AB4524E}" destId="{A3B4EC88-6B32-C546-BAE8-A85DC14F236E}" srcOrd="2" destOrd="0" parTransId="{F3142E06-B7E2-B548-8B1F-7C3CCDE0DB16}" sibTransId="{DF87576C-73B8-DD4E-8FB4-B97E8F13B6E7}"/>
    <dgm:cxn modelId="{6AEFA24E-19CD-0445-81DB-8918C6902761}" type="presOf" srcId="{93B2D879-DEAD-0A45-827D-52F1858DC894}" destId="{B4C297D4-8FAB-F944-B8C8-D407CC1AC7DD}" srcOrd="0" destOrd="0" presId="urn:microsoft.com/office/officeart/2005/8/layout/hierarchy3"/>
    <dgm:cxn modelId="{DDC0455F-B1D8-FE48-B1F6-D74F979104F2}" type="presOf" srcId="{93B2D879-DEAD-0A45-827D-52F1858DC894}" destId="{211AC834-2607-E04A-84C7-0C68184884C6}" srcOrd="1" destOrd="0" presId="urn:microsoft.com/office/officeart/2005/8/layout/hierarchy3"/>
    <dgm:cxn modelId="{8EF9636A-0A10-0243-8CC3-8D9683EE3531}" type="presOf" srcId="{CDD8327D-07C8-0449-9282-31E7428BB57F}" destId="{A01436EF-E731-F847-8E58-50C592EF732D}" srcOrd="0" destOrd="0" presId="urn:microsoft.com/office/officeart/2005/8/layout/hierarchy3"/>
    <dgm:cxn modelId="{9BE85272-3ABE-994E-BDCD-80F07E6C87C8}" srcId="{93B2D879-DEAD-0A45-827D-52F1858DC894}" destId="{E6A53F79-F498-7745-A522-57EBBC26790F}" srcOrd="0" destOrd="0" parTransId="{D972D595-6BA6-624E-984B-A1CB298624BE}" sibTransId="{C81997F4-DB38-934A-ACF5-DC74794D9688}"/>
    <dgm:cxn modelId="{6BAFC477-94F5-E24B-A865-16E37096920C}" type="presOf" srcId="{4DE46A58-FDF6-E148-AC68-D812FDC217C8}" destId="{B21FB60C-B4E1-4C47-88C0-377F42DDA35F}" srcOrd="0" destOrd="0" presId="urn:microsoft.com/office/officeart/2005/8/layout/hierarchy3"/>
    <dgm:cxn modelId="{F303627E-3B15-AE4D-9645-9553CB9EC0F4}" type="presOf" srcId="{F7BFA186-BB06-2D49-9BEE-553D4AB4524E}" destId="{A6DC38F3-ECA5-4743-B3CE-50FE15F8EB3C}" srcOrd="0" destOrd="0" presId="urn:microsoft.com/office/officeart/2005/8/layout/hierarchy3"/>
    <dgm:cxn modelId="{E6877982-B107-ED46-A39B-81AE839CEAD3}" srcId="{F7BFA186-BB06-2D49-9BEE-553D4AB4524E}" destId="{93B2D879-DEAD-0A45-827D-52F1858DC894}" srcOrd="1" destOrd="0" parTransId="{B311CC5E-A899-1140-8FEB-78A5245F0BEC}" sibTransId="{D784260B-BA89-8044-9F8A-02139DD3E590}"/>
    <dgm:cxn modelId="{A6B5FD84-7BF6-A94E-AD30-61144B99CD67}" type="presOf" srcId="{DBAA36C4-3AC3-924E-9CC5-1DE0E44F89AB}" destId="{4E3E2EBC-DBA2-3548-B7A5-D87C9351435D}" srcOrd="0" destOrd="0" presId="urn:microsoft.com/office/officeart/2005/8/layout/hierarchy3"/>
    <dgm:cxn modelId="{2D368389-5806-974A-BBCB-66E7E2665B30}" type="presOf" srcId="{E6A53F79-F498-7745-A522-57EBBC26790F}" destId="{A296B634-AAB6-8E4E-9BC2-374BD24C6FD5}" srcOrd="0" destOrd="0" presId="urn:microsoft.com/office/officeart/2005/8/layout/hierarchy3"/>
    <dgm:cxn modelId="{0B2B1A8A-6466-934A-BD17-2C5A1A5F9E97}" type="presOf" srcId="{A2737F02-3C4B-734F-BC11-95847B6A43B8}" destId="{2FBAC289-5762-3B4E-8085-B21344441D62}" srcOrd="0" destOrd="0" presId="urn:microsoft.com/office/officeart/2005/8/layout/hierarchy3"/>
    <dgm:cxn modelId="{006DD08A-F822-9E43-A7EA-08CE5DF47C0F}" srcId="{9E103233-3FAA-B84C-A737-D17D3488BAE6}" destId="{7AF0B389-22A1-2D49-970C-ADD464E2A900}" srcOrd="1" destOrd="0" parTransId="{A2737F02-3C4B-734F-BC11-95847B6A43B8}" sibTransId="{E0B6F86B-0EF8-FB4D-B88D-A596152CE746}"/>
    <dgm:cxn modelId="{C1745391-F728-4545-ADBC-46D2BBEBEF80}" type="presOf" srcId="{A3B4EC88-6B32-C546-BAE8-A85DC14F236E}" destId="{20FC4BC1-2941-9D42-9678-F3D68512CB35}" srcOrd="0" destOrd="0" presId="urn:microsoft.com/office/officeart/2005/8/layout/hierarchy3"/>
    <dgm:cxn modelId="{1BA00BAD-E228-2448-BC09-294E985FE3FD}" srcId="{F7BFA186-BB06-2D49-9BEE-553D4AB4524E}" destId="{9E103233-3FAA-B84C-A737-D17D3488BAE6}" srcOrd="0" destOrd="0" parTransId="{134FE21D-2D60-0744-8D37-52D2558C2580}" sibTransId="{0C08C4B6-3406-4547-A3E9-F0BC7EAE699C}"/>
    <dgm:cxn modelId="{C7E3B6BA-DBAE-E945-A2E9-CD89CF2B92F9}" type="presOf" srcId="{7F0B0DB9-88C2-6E42-B48F-E9509282C44F}" destId="{83104F83-5B84-E942-AA65-03849B0FE047}" srcOrd="0" destOrd="0" presId="urn:microsoft.com/office/officeart/2005/8/layout/hierarchy3"/>
    <dgm:cxn modelId="{A940C9BF-793F-6743-ABD9-7D4D6C66F18B}" type="presOf" srcId="{A3B4EC88-6B32-C546-BAE8-A85DC14F236E}" destId="{03B5CD37-2CD2-864E-BF2C-0D43F57F3A12}" srcOrd="1" destOrd="0" presId="urn:microsoft.com/office/officeart/2005/8/layout/hierarchy3"/>
    <dgm:cxn modelId="{162D31DD-3DFC-804A-A422-3FBBA23713D4}" type="presOf" srcId="{3E00E101-4BFF-A64F-8FA7-BB29E73D24DC}" destId="{421BCD86-EB45-FD47-ADB8-CDA96B5505C7}" srcOrd="0" destOrd="0" presId="urn:microsoft.com/office/officeart/2005/8/layout/hierarchy3"/>
    <dgm:cxn modelId="{E40B05DE-9F4B-4E42-8893-5A73C0D9B901}" type="presOf" srcId="{9E103233-3FAA-B84C-A737-D17D3488BAE6}" destId="{3B4629E5-D608-D546-ADF7-1A7A089FD6F6}" srcOrd="1" destOrd="0" presId="urn:microsoft.com/office/officeart/2005/8/layout/hierarchy3"/>
    <dgm:cxn modelId="{A5F85CE8-FD42-934E-B6A9-B8A3DFEF7347}" srcId="{93B2D879-DEAD-0A45-827D-52F1858DC894}" destId="{5AA94C7C-ECFD-CF49-B3D0-B8C583207650}" srcOrd="1" destOrd="0" parTransId="{A44D5D23-AB19-094B-B280-BEE367F4B079}" sibTransId="{0E346CBE-BA19-8346-A42B-6BD0B12A1C0F}"/>
    <dgm:cxn modelId="{69C2AEF1-7C53-4D41-B961-5DA669A35E0D}" type="presOf" srcId="{D972D595-6BA6-624E-984B-A1CB298624BE}" destId="{4D8DDFFB-91A7-A540-8410-B78A7093D969}" srcOrd="0" destOrd="0" presId="urn:microsoft.com/office/officeart/2005/8/layout/hierarchy3"/>
    <dgm:cxn modelId="{B9154427-7589-1A42-A581-C3AB6C4C0DA6}" type="presParOf" srcId="{A6DC38F3-ECA5-4743-B3CE-50FE15F8EB3C}" destId="{02DFD3A2-7D44-0044-8469-EEDFC92D6824}" srcOrd="0" destOrd="0" presId="urn:microsoft.com/office/officeart/2005/8/layout/hierarchy3"/>
    <dgm:cxn modelId="{8AEA79D1-4C1C-6848-8839-9F1FCCC9069A}" type="presParOf" srcId="{02DFD3A2-7D44-0044-8469-EEDFC92D6824}" destId="{C759B68C-4458-204A-8B6B-BED15E2A2B47}" srcOrd="0" destOrd="0" presId="urn:microsoft.com/office/officeart/2005/8/layout/hierarchy3"/>
    <dgm:cxn modelId="{3D0440EE-50C0-4F4F-A32C-57F7E017C145}" type="presParOf" srcId="{C759B68C-4458-204A-8B6B-BED15E2A2B47}" destId="{7BE783AA-1BB5-C445-8768-8E96147D3987}" srcOrd="0" destOrd="0" presId="urn:microsoft.com/office/officeart/2005/8/layout/hierarchy3"/>
    <dgm:cxn modelId="{70099E61-3522-0B40-9D75-A806D347D218}" type="presParOf" srcId="{C759B68C-4458-204A-8B6B-BED15E2A2B47}" destId="{3B4629E5-D608-D546-ADF7-1A7A089FD6F6}" srcOrd="1" destOrd="0" presId="urn:microsoft.com/office/officeart/2005/8/layout/hierarchy3"/>
    <dgm:cxn modelId="{7BF839D5-C68A-C845-9D10-6B6B6A2DD899}" type="presParOf" srcId="{02DFD3A2-7D44-0044-8469-EEDFC92D6824}" destId="{909A87A6-0AFB-E840-9D23-18232E43ABC6}" srcOrd="1" destOrd="0" presId="urn:microsoft.com/office/officeart/2005/8/layout/hierarchy3"/>
    <dgm:cxn modelId="{CDC2B3EB-8C31-994A-B745-3F6EE20D0B23}" type="presParOf" srcId="{909A87A6-0AFB-E840-9D23-18232E43ABC6}" destId="{421BCD86-EB45-FD47-ADB8-CDA96B5505C7}" srcOrd="0" destOrd="0" presId="urn:microsoft.com/office/officeart/2005/8/layout/hierarchy3"/>
    <dgm:cxn modelId="{39B91A20-6704-C045-ABB5-9A63387D71A9}" type="presParOf" srcId="{909A87A6-0AFB-E840-9D23-18232E43ABC6}" destId="{A01436EF-E731-F847-8E58-50C592EF732D}" srcOrd="1" destOrd="0" presId="urn:microsoft.com/office/officeart/2005/8/layout/hierarchy3"/>
    <dgm:cxn modelId="{EF930620-FBBB-974D-9750-BFFBDC6E0F25}" type="presParOf" srcId="{909A87A6-0AFB-E840-9D23-18232E43ABC6}" destId="{2FBAC289-5762-3B4E-8085-B21344441D62}" srcOrd="2" destOrd="0" presId="urn:microsoft.com/office/officeart/2005/8/layout/hierarchy3"/>
    <dgm:cxn modelId="{AC13A274-B542-9949-9700-7347D52F090A}" type="presParOf" srcId="{909A87A6-0AFB-E840-9D23-18232E43ABC6}" destId="{E6BCCE1C-A6EA-A247-8CAF-CD43D71E3A4B}" srcOrd="3" destOrd="0" presId="urn:microsoft.com/office/officeart/2005/8/layout/hierarchy3"/>
    <dgm:cxn modelId="{CE1EBCB3-2208-C649-B349-E5AD1C2C37E4}" type="presParOf" srcId="{A6DC38F3-ECA5-4743-B3CE-50FE15F8EB3C}" destId="{DF115B8E-463C-804B-B4F1-9A742CDBD3FB}" srcOrd="1" destOrd="0" presId="urn:microsoft.com/office/officeart/2005/8/layout/hierarchy3"/>
    <dgm:cxn modelId="{AAB57F6D-6A52-C541-8BDA-7A697EFFAB56}" type="presParOf" srcId="{DF115B8E-463C-804B-B4F1-9A742CDBD3FB}" destId="{E9230B87-4213-D24B-9396-27959DA8E598}" srcOrd="0" destOrd="0" presId="urn:microsoft.com/office/officeart/2005/8/layout/hierarchy3"/>
    <dgm:cxn modelId="{B814E373-77A7-B846-A354-500BB78C0C64}" type="presParOf" srcId="{E9230B87-4213-D24B-9396-27959DA8E598}" destId="{B4C297D4-8FAB-F944-B8C8-D407CC1AC7DD}" srcOrd="0" destOrd="0" presId="urn:microsoft.com/office/officeart/2005/8/layout/hierarchy3"/>
    <dgm:cxn modelId="{28FD34ED-5C82-974B-8CC3-A72EE7076251}" type="presParOf" srcId="{E9230B87-4213-D24B-9396-27959DA8E598}" destId="{211AC834-2607-E04A-84C7-0C68184884C6}" srcOrd="1" destOrd="0" presId="urn:microsoft.com/office/officeart/2005/8/layout/hierarchy3"/>
    <dgm:cxn modelId="{539027A2-9C19-B148-972A-D6D2DC6D4FD1}" type="presParOf" srcId="{DF115B8E-463C-804B-B4F1-9A742CDBD3FB}" destId="{7EB12EA9-A27F-C44D-B24C-876D33598BCA}" srcOrd="1" destOrd="0" presId="urn:microsoft.com/office/officeart/2005/8/layout/hierarchy3"/>
    <dgm:cxn modelId="{E231235A-0C63-1C41-96B8-58060C4DFA14}" type="presParOf" srcId="{7EB12EA9-A27F-C44D-B24C-876D33598BCA}" destId="{4D8DDFFB-91A7-A540-8410-B78A7093D969}" srcOrd="0" destOrd="0" presId="urn:microsoft.com/office/officeart/2005/8/layout/hierarchy3"/>
    <dgm:cxn modelId="{DC852BB9-EA86-4547-9919-CC1E3C0FB8B9}" type="presParOf" srcId="{7EB12EA9-A27F-C44D-B24C-876D33598BCA}" destId="{A296B634-AAB6-8E4E-9BC2-374BD24C6FD5}" srcOrd="1" destOrd="0" presId="urn:microsoft.com/office/officeart/2005/8/layout/hierarchy3"/>
    <dgm:cxn modelId="{0563C9B2-173E-C24F-857B-09927CF9B57C}" type="presParOf" srcId="{7EB12EA9-A27F-C44D-B24C-876D33598BCA}" destId="{C56B3C16-8E7A-474E-8BD7-BEDA1AF154D1}" srcOrd="2" destOrd="0" presId="urn:microsoft.com/office/officeart/2005/8/layout/hierarchy3"/>
    <dgm:cxn modelId="{35D3C5EF-0547-6C4B-8FF7-946EA4CC145C}" type="presParOf" srcId="{7EB12EA9-A27F-C44D-B24C-876D33598BCA}" destId="{AFBEF634-E1DC-394B-939C-282937E4935F}" srcOrd="3" destOrd="0" presId="urn:microsoft.com/office/officeart/2005/8/layout/hierarchy3"/>
    <dgm:cxn modelId="{03BA9A7C-40FD-3B46-AC57-D811FF1E43DC}" type="presParOf" srcId="{A6DC38F3-ECA5-4743-B3CE-50FE15F8EB3C}" destId="{5D22427B-C916-DF4A-A896-B0480205A84F}" srcOrd="2" destOrd="0" presId="urn:microsoft.com/office/officeart/2005/8/layout/hierarchy3"/>
    <dgm:cxn modelId="{2FA3F592-D456-9A42-8012-1D0077C5AB43}" type="presParOf" srcId="{5D22427B-C916-DF4A-A896-B0480205A84F}" destId="{503CCC01-B6FD-9B44-A5E6-D52FAB835B75}" srcOrd="0" destOrd="0" presId="urn:microsoft.com/office/officeart/2005/8/layout/hierarchy3"/>
    <dgm:cxn modelId="{4B0D3DBF-0A89-3F40-92AC-B398522BC994}" type="presParOf" srcId="{503CCC01-B6FD-9B44-A5E6-D52FAB835B75}" destId="{20FC4BC1-2941-9D42-9678-F3D68512CB35}" srcOrd="0" destOrd="0" presId="urn:microsoft.com/office/officeart/2005/8/layout/hierarchy3"/>
    <dgm:cxn modelId="{E009F4F1-C1D9-304E-8D41-74D4F3EFF830}" type="presParOf" srcId="{503CCC01-B6FD-9B44-A5E6-D52FAB835B75}" destId="{03B5CD37-2CD2-864E-BF2C-0D43F57F3A12}" srcOrd="1" destOrd="0" presId="urn:microsoft.com/office/officeart/2005/8/layout/hierarchy3"/>
    <dgm:cxn modelId="{C119FA71-BD11-1D40-B8BD-881000677428}" type="presParOf" srcId="{5D22427B-C916-DF4A-A896-B0480205A84F}" destId="{CAB6E5B1-135F-9348-A9BF-B7E7AD959D90}" srcOrd="1" destOrd="0" presId="urn:microsoft.com/office/officeart/2005/8/layout/hierarchy3"/>
    <dgm:cxn modelId="{CF8CF0CE-BA1B-4343-AE5B-7D5D0F77F6DE}" type="presParOf" srcId="{CAB6E5B1-135F-9348-A9BF-B7E7AD959D90}" destId="{83104F83-5B84-E942-AA65-03849B0FE047}" srcOrd="0" destOrd="0" presId="urn:microsoft.com/office/officeart/2005/8/layout/hierarchy3"/>
    <dgm:cxn modelId="{A4296E7E-D4DF-DA4F-A356-E1F201DB3360}" type="presParOf" srcId="{CAB6E5B1-135F-9348-A9BF-B7E7AD959D90}" destId="{4E3E2EBC-DBA2-3548-B7A5-D87C9351435D}" srcOrd="1" destOrd="0" presId="urn:microsoft.com/office/officeart/2005/8/layout/hierarchy3"/>
    <dgm:cxn modelId="{E9D98DD9-25AB-4B41-BD69-047244EB2A12}" type="presParOf" srcId="{CAB6E5B1-135F-9348-A9BF-B7E7AD959D90}" destId="{B21FB60C-B4E1-4C47-88C0-377F42DDA35F}" srcOrd="2" destOrd="0" presId="urn:microsoft.com/office/officeart/2005/8/layout/hierarchy3"/>
    <dgm:cxn modelId="{EA7F02B2-432B-0B45-972A-80878D77D2C7}" type="presParOf" srcId="{CAB6E5B1-135F-9348-A9BF-B7E7AD959D90}" destId="{F2940558-1769-2541-B791-310015D91CC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8AFDA-9F61-41CB-AC54-C56DD156204D}">
      <dsp:nvSpPr>
        <dsp:cNvPr id="0" name=""/>
        <dsp:cNvSpPr/>
      </dsp:nvSpPr>
      <dsp:spPr>
        <a:xfrm>
          <a:off x="0" y="1893"/>
          <a:ext cx="6129865" cy="8068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11816-91B9-41F7-A405-A3B8C6C9C172}">
      <dsp:nvSpPr>
        <dsp:cNvPr id="0" name=""/>
        <dsp:cNvSpPr/>
      </dsp:nvSpPr>
      <dsp:spPr>
        <a:xfrm>
          <a:off x="244058" y="183424"/>
          <a:ext cx="443741" cy="4437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6EC39-62AF-43CE-B719-90A55354F7C7}">
      <dsp:nvSpPr>
        <dsp:cNvPr id="0" name=""/>
        <dsp:cNvSpPr/>
      </dsp:nvSpPr>
      <dsp:spPr>
        <a:xfrm>
          <a:off x="931858" y="1893"/>
          <a:ext cx="5198006" cy="80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87" tIns="85387" rIns="85387" bIns="8538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Recap &amp; Objectives</a:t>
          </a:r>
        </a:p>
      </dsp:txBody>
      <dsp:txXfrm>
        <a:off x="931858" y="1893"/>
        <a:ext cx="5198006" cy="806803"/>
      </dsp:txXfrm>
    </dsp:sp>
    <dsp:sp modelId="{611EA616-F88B-4B46-B065-D7C8696EC9B9}">
      <dsp:nvSpPr>
        <dsp:cNvPr id="0" name=""/>
        <dsp:cNvSpPr/>
      </dsp:nvSpPr>
      <dsp:spPr>
        <a:xfrm>
          <a:off x="0" y="1010397"/>
          <a:ext cx="6129865" cy="8068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7D3A5-A340-42EE-A446-2F384D430A80}">
      <dsp:nvSpPr>
        <dsp:cNvPr id="0" name=""/>
        <dsp:cNvSpPr/>
      </dsp:nvSpPr>
      <dsp:spPr>
        <a:xfrm>
          <a:off x="244058" y="1191928"/>
          <a:ext cx="443741" cy="4437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76E81-912C-443E-8805-CB5F63CE604D}">
      <dsp:nvSpPr>
        <dsp:cNvPr id="0" name=""/>
        <dsp:cNvSpPr/>
      </dsp:nvSpPr>
      <dsp:spPr>
        <a:xfrm>
          <a:off x="931858" y="1010397"/>
          <a:ext cx="5198006" cy="80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87" tIns="85387" rIns="85387" bIns="8538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Manipulation</a:t>
          </a:r>
        </a:p>
      </dsp:txBody>
      <dsp:txXfrm>
        <a:off x="931858" y="1010397"/>
        <a:ext cx="5198006" cy="806803"/>
      </dsp:txXfrm>
    </dsp:sp>
    <dsp:sp modelId="{C0AA46FB-F3E2-4A09-BF20-73549ABD3FB2}">
      <dsp:nvSpPr>
        <dsp:cNvPr id="0" name=""/>
        <dsp:cNvSpPr/>
      </dsp:nvSpPr>
      <dsp:spPr>
        <a:xfrm>
          <a:off x="0" y="2018902"/>
          <a:ext cx="6129865" cy="8068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0D50E-5E29-40C3-AC7A-1F6F1E0BE627}">
      <dsp:nvSpPr>
        <dsp:cNvPr id="0" name=""/>
        <dsp:cNvSpPr/>
      </dsp:nvSpPr>
      <dsp:spPr>
        <a:xfrm>
          <a:off x="244058" y="2200433"/>
          <a:ext cx="443741" cy="4437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A0AE8-FB95-481C-AA8B-8A8E67FABE63}">
      <dsp:nvSpPr>
        <dsp:cNvPr id="0" name=""/>
        <dsp:cNvSpPr/>
      </dsp:nvSpPr>
      <dsp:spPr>
        <a:xfrm>
          <a:off x="931858" y="2018902"/>
          <a:ext cx="5198006" cy="80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87" tIns="85387" rIns="85387" bIns="8538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Group By and Aggregate</a:t>
          </a:r>
        </a:p>
      </dsp:txBody>
      <dsp:txXfrm>
        <a:off x="931858" y="2018902"/>
        <a:ext cx="5198006" cy="806803"/>
      </dsp:txXfrm>
    </dsp:sp>
    <dsp:sp modelId="{37CC9E71-0734-403C-BCB8-4A6DB52C9C4A}">
      <dsp:nvSpPr>
        <dsp:cNvPr id="0" name=""/>
        <dsp:cNvSpPr/>
      </dsp:nvSpPr>
      <dsp:spPr>
        <a:xfrm>
          <a:off x="0" y="3027406"/>
          <a:ext cx="6129865" cy="8068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6565B-18BC-4D50-AA81-87612CD329B0}">
      <dsp:nvSpPr>
        <dsp:cNvPr id="0" name=""/>
        <dsp:cNvSpPr/>
      </dsp:nvSpPr>
      <dsp:spPr>
        <a:xfrm>
          <a:off x="244058" y="3208937"/>
          <a:ext cx="443741" cy="4437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0B17B-C3CE-4AC8-AAF5-631B3CE21879}">
      <dsp:nvSpPr>
        <dsp:cNvPr id="0" name=""/>
        <dsp:cNvSpPr/>
      </dsp:nvSpPr>
      <dsp:spPr>
        <a:xfrm>
          <a:off x="931858" y="3027406"/>
          <a:ext cx="5198006" cy="80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87" tIns="85387" rIns="85387" bIns="8538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Visualization with Seaborn </a:t>
          </a:r>
        </a:p>
      </dsp:txBody>
      <dsp:txXfrm>
        <a:off x="931858" y="3027406"/>
        <a:ext cx="5198006" cy="806803"/>
      </dsp:txXfrm>
    </dsp:sp>
    <dsp:sp modelId="{97BEBC22-253F-442F-8F47-F6E306F22EA0}">
      <dsp:nvSpPr>
        <dsp:cNvPr id="0" name=""/>
        <dsp:cNvSpPr/>
      </dsp:nvSpPr>
      <dsp:spPr>
        <a:xfrm>
          <a:off x="0" y="4035911"/>
          <a:ext cx="6129865" cy="8068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2AC28-82D3-4510-AA60-1FDBA8D6B7E0}">
      <dsp:nvSpPr>
        <dsp:cNvPr id="0" name=""/>
        <dsp:cNvSpPr/>
      </dsp:nvSpPr>
      <dsp:spPr>
        <a:xfrm>
          <a:off x="244058" y="4217442"/>
          <a:ext cx="443741" cy="4437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C7B5E-2F7B-458C-A721-C8C064243FAA}">
      <dsp:nvSpPr>
        <dsp:cNvPr id="0" name=""/>
        <dsp:cNvSpPr/>
      </dsp:nvSpPr>
      <dsp:spPr>
        <a:xfrm>
          <a:off x="931858" y="4035911"/>
          <a:ext cx="5198006" cy="80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87" tIns="85387" rIns="85387" bIns="8538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Key Recipes </a:t>
          </a:r>
        </a:p>
      </dsp:txBody>
      <dsp:txXfrm>
        <a:off x="931858" y="4035911"/>
        <a:ext cx="5198006" cy="806803"/>
      </dsp:txXfrm>
    </dsp:sp>
    <dsp:sp modelId="{C6CDC7AA-8890-4EFD-804F-3361CEAD9C25}">
      <dsp:nvSpPr>
        <dsp:cNvPr id="0" name=""/>
        <dsp:cNvSpPr/>
      </dsp:nvSpPr>
      <dsp:spPr>
        <a:xfrm>
          <a:off x="0" y="5044415"/>
          <a:ext cx="6129865" cy="8068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D9E6D-6A01-4042-A334-23A1CE89AFF9}">
      <dsp:nvSpPr>
        <dsp:cNvPr id="0" name=""/>
        <dsp:cNvSpPr/>
      </dsp:nvSpPr>
      <dsp:spPr>
        <a:xfrm>
          <a:off x="244058" y="5225946"/>
          <a:ext cx="443741" cy="4437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B8353-DF61-48AC-9095-D2A3BC5B6F3F}">
      <dsp:nvSpPr>
        <dsp:cNvPr id="0" name=""/>
        <dsp:cNvSpPr/>
      </dsp:nvSpPr>
      <dsp:spPr>
        <a:xfrm>
          <a:off x="931858" y="5044415"/>
          <a:ext cx="5198006" cy="80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87" tIns="85387" rIns="85387" bIns="8538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Wrap-up</a:t>
          </a:r>
        </a:p>
      </dsp:txBody>
      <dsp:txXfrm>
        <a:off x="931858" y="5044415"/>
        <a:ext cx="5198006" cy="806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36921-3FE4-1643-9939-6914ABD1BB77}">
      <dsp:nvSpPr>
        <dsp:cNvPr id="0" name=""/>
        <dsp:cNvSpPr/>
      </dsp:nvSpPr>
      <dsp:spPr>
        <a:xfrm rot="5400000">
          <a:off x="3847644" y="-1560227"/>
          <a:ext cx="641327" cy="392311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f”{}” and “{}”.format() print and numbers</a:t>
          </a:r>
        </a:p>
      </dsp:txBody>
      <dsp:txXfrm rot="-5400000">
        <a:off x="2206752" y="111972"/>
        <a:ext cx="3891806" cy="578713"/>
      </dsp:txXfrm>
    </dsp:sp>
    <dsp:sp modelId="{5D142625-0BA0-5649-AF3F-09B4AF42FD10}">
      <dsp:nvSpPr>
        <dsp:cNvPr id="0" name=""/>
        <dsp:cNvSpPr/>
      </dsp:nvSpPr>
      <dsp:spPr>
        <a:xfrm>
          <a:off x="0" y="500"/>
          <a:ext cx="2206751" cy="8016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Print</a:t>
          </a:r>
        </a:p>
      </dsp:txBody>
      <dsp:txXfrm>
        <a:off x="39134" y="39634"/>
        <a:ext cx="2128483" cy="723391"/>
      </dsp:txXfrm>
    </dsp:sp>
    <dsp:sp modelId="{5523F109-F586-A742-9958-7DFEE3834AFE}">
      <dsp:nvSpPr>
        <dsp:cNvPr id="0" name=""/>
        <dsp:cNvSpPr/>
      </dsp:nvSpPr>
      <dsp:spPr>
        <a:xfrm rot="5400000">
          <a:off x="3847644" y="-718484"/>
          <a:ext cx="641327" cy="392311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float, string, list, </a:t>
          </a:r>
          <a:r>
            <a:rPr lang="en-US" sz="1900" kern="1200" dirty="0" err="1"/>
            <a:t>dict</a:t>
          </a:r>
          <a:r>
            <a:rPr lang="en-US" sz="1900" kern="1200" dirty="0"/>
            <a:t> </a:t>
          </a:r>
        </a:p>
      </dsp:txBody>
      <dsp:txXfrm rot="-5400000">
        <a:off x="2206752" y="953715"/>
        <a:ext cx="3891806" cy="578713"/>
      </dsp:txXfrm>
    </dsp:sp>
    <dsp:sp modelId="{F6358C05-7ED7-E44D-912E-5303AFF13E75}">
      <dsp:nvSpPr>
        <dsp:cNvPr id="0" name=""/>
        <dsp:cNvSpPr/>
      </dsp:nvSpPr>
      <dsp:spPr>
        <a:xfrm>
          <a:off x="0" y="842242"/>
          <a:ext cx="2206751" cy="8016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 Types</a:t>
          </a:r>
        </a:p>
      </dsp:txBody>
      <dsp:txXfrm>
        <a:off x="39134" y="881376"/>
        <a:ext cx="2128483" cy="723391"/>
      </dsp:txXfrm>
    </dsp:sp>
    <dsp:sp modelId="{591133BC-63DA-7542-96D7-FFB2359D0B60}">
      <dsp:nvSpPr>
        <dsp:cNvPr id="0" name=""/>
        <dsp:cNvSpPr/>
      </dsp:nvSpPr>
      <dsp:spPr>
        <a:xfrm rot="5400000">
          <a:off x="3847644" y="123257"/>
          <a:ext cx="641327" cy="392311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var1 + var2</a:t>
          </a:r>
        </a:p>
      </dsp:txBody>
      <dsp:txXfrm rot="-5400000">
        <a:off x="2206752" y="1795457"/>
        <a:ext cx="3891806" cy="578713"/>
      </dsp:txXfrm>
    </dsp:sp>
    <dsp:sp modelId="{D52C2C3E-0686-6E49-A289-A262FF287A2E}">
      <dsp:nvSpPr>
        <dsp:cNvPr id="0" name=""/>
        <dsp:cNvSpPr/>
      </dsp:nvSpPr>
      <dsp:spPr>
        <a:xfrm>
          <a:off x="0" y="1683984"/>
          <a:ext cx="2206751" cy="8016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Basic Math</a:t>
          </a:r>
        </a:p>
      </dsp:txBody>
      <dsp:txXfrm>
        <a:off x="39134" y="1723118"/>
        <a:ext cx="2128483" cy="723391"/>
      </dsp:txXfrm>
    </dsp:sp>
    <dsp:sp modelId="{3110A0A5-21FF-1344-AC80-D5E240A34E3B}">
      <dsp:nvSpPr>
        <dsp:cNvPr id="0" name=""/>
        <dsp:cNvSpPr/>
      </dsp:nvSpPr>
      <dsp:spPr>
        <a:xfrm rot="5400000">
          <a:off x="3847644" y="964999"/>
          <a:ext cx="641327" cy="392311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for and while </a:t>
          </a:r>
        </a:p>
      </dsp:txBody>
      <dsp:txXfrm rot="-5400000">
        <a:off x="2206752" y="2637199"/>
        <a:ext cx="3891806" cy="578713"/>
      </dsp:txXfrm>
    </dsp:sp>
    <dsp:sp modelId="{D8D0D88A-3B3B-CD49-AC4A-223F4279A543}">
      <dsp:nvSpPr>
        <dsp:cNvPr id="0" name=""/>
        <dsp:cNvSpPr/>
      </dsp:nvSpPr>
      <dsp:spPr>
        <a:xfrm>
          <a:off x="0" y="2525726"/>
          <a:ext cx="2206751" cy="8016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Loops </a:t>
          </a:r>
        </a:p>
      </dsp:txBody>
      <dsp:txXfrm>
        <a:off x="39134" y="2564860"/>
        <a:ext cx="2128483" cy="723391"/>
      </dsp:txXfrm>
    </dsp:sp>
    <dsp:sp modelId="{27EE3F86-6F13-AF45-A069-4D3A2C27F497}">
      <dsp:nvSpPr>
        <dsp:cNvPr id="0" name=""/>
        <dsp:cNvSpPr/>
      </dsp:nvSpPr>
      <dsp:spPr>
        <a:xfrm rot="5400000">
          <a:off x="3847644" y="1806741"/>
          <a:ext cx="641327" cy="3923113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import / export </a:t>
          </a:r>
        </a:p>
      </dsp:txBody>
      <dsp:txXfrm rot="-5400000">
        <a:off x="2206752" y="3478941"/>
        <a:ext cx="3891806" cy="578713"/>
      </dsp:txXfrm>
    </dsp:sp>
    <dsp:sp modelId="{E519B1B1-CA06-1C4E-A9BB-8771C3CE9E41}">
      <dsp:nvSpPr>
        <dsp:cNvPr id="0" name=""/>
        <dsp:cNvSpPr/>
      </dsp:nvSpPr>
      <dsp:spPr>
        <a:xfrm>
          <a:off x="0" y="3367469"/>
          <a:ext cx="2206751" cy="8016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Pandas</a:t>
          </a:r>
        </a:p>
      </dsp:txBody>
      <dsp:txXfrm>
        <a:off x="39134" y="3406603"/>
        <a:ext cx="2128483" cy="723391"/>
      </dsp:txXfrm>
    </dsp:sp>
    <dsp:sp modelId="{32730D01-2C29-6646-976C-08A11F0E81FF}">
      <dsp:nvSpPr>
        <dsp:cNvPr id="0" name=""/>
        <dsp:cNvSpPr/>
      </dsp:nvSpPr>
      <dsp:spPr>
        <a:xfrm rot="5400000">
          <a:off x="3847644" y="2648484"/>
          <a:ext cx="641327" cy="392311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histogram, </a:t>
          </a:r>
          <a:r>
            <a:rPr lang="en-US" sz="1900" kern="1200" dirty="0" err="1"/>
            <a:t>barchart</a:t>
          </a:r>
          <a:r>
            <a:rPr lang="en-US" sz="1900" kern="1200" dirty="0"/>
            <a:t>, boxplot</a:t>
          </a:r>
        </a:p>
      </dsp:txBody>
      <dsp:txXfrm rot="-5400000">
        <a:off x="2206752" y="4320684"/>
        <a:ext cx="3891806" cy="578713"/>
      </dsp:txXfrm>
    </dsp:sp>
    <dsp:sp modelId="{54F386BA-1ADC-444F-B2C4-F2C3CA33C6B6}">
      <dsp:nvSpPr>
        <dsp:cNvPr id="0" name=""/>
        <dsp:cNvSpPr/>
      </dsp:nvSpPr>
      <dsp:spPr>
        <a:xfrm>
          <a:off x="0" y="4209211"/>
          <a:ext cx="2206751" cy="8016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Matplotlib </a:t>
          </a:r>
        </a:p>
      </dsp:txBody>
      <dsp:txXfrm>
        <a:off x="39134" y="4248345"/>
        <a:ext cx="2128483" cy="723391"/>
      </dsp:txXfrm>
    </dsp:sp>
    <dsp:sp modelId="{B2BA7F76-3E8F-D043-9D70-DF6E911A5839}">
      <dsp:nvSpPr>
        <dsp:cNvPr id="0" name=""/>
        <dsp:cNvSpPr/>
      </dsp:nvSpPr>
      <dsp:spPr>
        <a:xfrm>
          <a:off x="0" y="5050953"/>
          <a:ext cx="2206751" cy="8016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What else? </a:t>
          </a:r>
        </a:p>
      </dsp:txBody>
      <dsp:txXfrm>
        <a:off x="39134" y="5090087"/>
        <a:ext cx="2128483" cy="7233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783AA-1BB5-C445-8768-8E96147D3987}">
      <dsp:nvSpPr>
        <dsp:cNvPr id="0" name=""/>
        <dsp:cNvSpPr/>
      </dsp:nvSpPr>
      <dsp:spPr>
        <a:xfrm>
          <a:off x="892198" y="11"/>
          <a:ext cx="2368536" cy="11842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distplot</a:t>
          </a:r>
          <a:endParaRPr lang="en-US" sz="2900" kern="1200" dirty="0"/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1" u="sng" kern="1200" dirty="0"/>
            <a:t>Distributions</a:t>
          </a:r>
        </a:p>
      </dsp:txBody>
      <dsp:txXfrm>
        <a:off x="926884" y="34697"/>
        <a:ext cx="2299164" cy="1114896"/>
      </dsp:txXfrm>
    </dsp:sp>
    <dsp:sp modelId="{421BCD86-EB45-FD47-ADB8-CDA96B5505C7}">
      <dsp:nvSpPr>
        <dsp:cNvPr id="0" name=""/>
        <dsp:cNvSpPr/>
      </dsp:nvSpPr>
      <dsp:spPr>
        <a:xfrm>
          <a:off x="1129051" y="1184280"/>
          <a:ext cx="236853" cy="888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8201"/>
              </a:lnTo>
              <a:lnTo>
                <a:pt x="236853" y="88820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1436EF-E731-F847-8E58-50C592EF732D}">
      <dsp:nvSpPr>
        <dsp:cNvPr id="0" name=""/>
        <dsp:cNvSpPr/>
      </dsp:nvSpPr>
      <dsp:spPr>
        <a:xfrm>
          <a:off x="1365905" y="1480347"/>
          <a:ext cx="1894829" cy="1184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histplot</a:t>
          </a:r>
          <a:endParaRPr lang="en-US" sz="3000" kern="1200" dirty="0"/>
        </a:p>
      </dsp:txBody>
      <dsp:txXfrm>
        <a:off x="1400591" y="1515033"/>
        <a:ext cx="1825457" cy="1114896"/>
      </dsp:txXfrm>
    </dsp:sp>
    <dsp:sp modelId="{2FBAC289-5762-3B4E-8085-B21344441D62}">
      <dsp:nvSpPr>
        <dsp:cNvPr id="0" name=""/>
        <dsp:cNvSpPr/>
      </dsp:nvSpPr>
      <dsp:spPr>
        <a:xfrm>
          <a:off x="1129051" y="1184280"/>
          <a:ext cx="236853" cy="2368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536"/>
              </a:lnTo>
              <a:lnTo>
                <a:pt x="236853" y="236853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CCE1C-A6EA-A247-8CAF-CD43D71E3A4B}">
      <dsp:nvSpPr>
        <dsp:cNvPr id="0" name=""/>
        <dsp:cNvSpPr/>
      </dsp:nvSpPr>
      <dsp:spPr>
        <a:xfrm>
          <a:off x="1365905" y="2960682"/>
          <a:ext cx="1894829" cy="1184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454456"/>
              <a:satOff val="5414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kdeplot</a:t>
          </a:r>
          <a:endParaRPr lang="en-US" sz="3000" kern="1200" dirty="0"/>
        </a:p>
      </dsp:txBody>
      <dsp:txXfrm>
        <a:off x="1400591" y="2995368"/>
        <a:ext cx="1825457" cy="1114896"/>
      </dsp:txXfrm>
    </dsp:sp>
    <dsp:sp modelId="{B4C297D4-8FAB-F944-B8C8-D407CC1AC7DD}">
      <dsp:nvSpPr>
        <dsp:cNvPr id="0" name=""/>
        <dsp:cNvSpPr/>
      </dsp:nvSpPr>
      <dsp:spPr>
        <a:xfrm>
          <a:off x="3852869" y="11"/>
          <a:ext cx="2368536" cy="1184268"/>
        </a:xfrm>
        <a:prstGeom prst="roundRect">
          <a:avLst>
            <a:gd name="adj" fmla="val 10000"/>
          </a:avLst>
        </a:prstGeom>
        <a:solidFill>
          <a:schemeClr val="accent2">
            <a:hueOff val="-6136140"/>
            <a:satOff val="13536"/>
            <a:lumOff val="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catplot</a:t>
          </a:r>
          <a:endParaRPr lang="en-US" sz="2900" kern="1200" dirty="0"/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1" u="sng" kern="1200" dirty="0"/>
            <a:t>Categorical</a:t>
          </a:r>
        </a:p>
      </dsp:txBody>
      <dsp:txXfrm>
        <a:off x="3887555" y="34697"/>
        <a:ext cx="2299164" cy="1114896"/>
      </dsp:txXfrm>
    </dsp:sp>
    <dsp:sp modelId="{4D8DDFFB-91A7-A540-8410-B78A7093D969}">
      <dsp:nvSpPr>
        <dsp:cNvPr id="0" name=""/>
        <dsp:cNvSpPr/>
      </dsp:nvSpPr>
      <dsp:spPr>
        <a:xfrm>
          <a:off x="4089722" y="1184280"/>
          <a:ext cx="236853" cy="888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8201"/>
              </a:lnTo>
              <a:lnTo>
                <a:pt x="236853" y="88820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96B634-AAB6-8E4E-9BC2-374BD24C6FD5}">
      <dsp:nvSpPr>
        <dsp:cNvPr id="0" name=""/>
        <dsp:cNvSpPr/>
      </dsp:nvSpPr>
      <dsp:spPr>
        <a:xfrm>
          <a:off x="4326576" y="1480347"/>
          <a:ext cx="1894829" cy="1184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908912"/>
              <a:satOff val="10829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barplot</a:t>
          </a:r>
          <a:endParaRPr lang="en-US" sz="3000" kern="1200" dirty="0"/>
        </a:p>
      </dsp:txBody>
      <dsp:txXfrm>
        <a:off x="4361262" y="1515033"/>
        <a:ext cx="1825457" cy="1114896"/>
      </dsp:txXfrm>
    </dsp:sp>
    <dsp:sp modelId="{C56B3C16-8E7A-474E-8BD7-BEDA1AF154D1}">
      <dsp:nvSpPr>
        <dsp:cNvPr id="0" name=""/>
        <dsp:cNvSpPr/>
      </dsp:nvSpPr>
      <dsp:spPr>
        <a:xfrm>
          <a:off x="4089722" y="1184280"/>
          <a:ext cx="236853" cy="2368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536"/>
              </a:lnTo>
              <a:lnTo>
                <a:pt x="236853" y="236853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EF634-E1DC-394B-939C-282937E4935F}">
      <dsp:nvSpPr>
        <dsp:cNvPr id="0" name=""/>
        <dsp:cNvSpPr/>
      </dsp:nvSpPr>
      <dsp:spPr>
        <a:xfrm>
          <a:off x="4326576" y="2960682"/>
          <a:ext cx="1894829" cy="1184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363368"/>
              <a:satOff val="16243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boxplot</a:t>
          </a:r>
        </a:p>
      </dsp:txBody>
      <dsp:txXfrm>
        <a:off x="4361262" y="2995368"/>
        <a:ext cx="1825457" cy="1114896"/>
      </dsp:txXfrm>
    </dsp:sp>
    <dsp:sp modelId="{20FC4BC1-2941-9D42-9678-F3D68512CB35}">
      <dsp:nvSpPr>
        <dsp:cNvPr id="0" name=""/>
        <dsp:cNvSpPr/>
      </dsp:nvSpPr>
      <dsp:spPr>
        <a:xfrm>
          <a:off x="6813540" y="11"/>
          <a:ext cx="2368536" cy="1184268"/>
        </a:xfrm>
        <a:prstGeom prst="roundRect">
          <a:avLst>
            <a:gd name="adj" fmla="val 10000"/>
          </a:avLst>
        </a:prstGeom>
        <a:solidFill>
          <a:schemeClr val="accent2">
            <a:hueOff val="-12272280"/>
            <a:satOff val="27072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replot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1" u="sng" kern="1200" dirty="0"/>
            <a:t>Relationships</a:t>
          </a:r>
        </a:p>
      </dsp:txBody>
      <dsp:txXfrm>
        <a:off x="6848226" y="34697"/>
        <a:ext cx="2299164" cy="1114896"/>
      </dsp:txXfrm>
    </dsp:sp>
    <dsp:sp modelId="{83104F83-5B84-E942-AA65-03849B0FE047}">
      <dsp:nvSpPr>
        <dsp:cNvPr id="0" name=""/>
        <dsp:cNvSpPr/>
      </dsp:nvSpPr>
      <dsp:spPr>
        <a:xfrm>
          <a:off x="7050393" y="1184280"/>
          <a:ext cx="236853" cy="888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8201"/>
              </a:lnTo>
              <a:lnTo>
                <a:pt x="236853" y="88820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2EBC-DBA2-3548-B7A5-D87C9351435D}">
      <dsp:nvSpPr>
        <dsp:cNvPr id="0" name=""/>
        <dsp:cNvSpPr/>
      </dsp:nvSpPr>
      <dsp:spPr>
        <a:xfrm>
          <a:off x="7287247" y="1480347"/>
          <a:ext cx="1894829" cy="1184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9817824"/>
              <a:satOff val="21658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scatterplot</a:t>
          </a:r>
        </a:p>
      </dsp:txBody>
      <dsp:txXfrm>
        <a:off x="7321933" y="1515033"/>
        <a:ext cx="1825457" cy="1114896"/>
      </dsp:txXfrm>
    </dsp:sp>
    <dsp:sp modelId="{B21FB60C-B4E1-4C47-88C0-377F42DDA35F}">
      <dsp:nvSpPr>
        <dsp:cNvPr id="0" name=""/>
        <dsp:cNvSpPr/>
      </dsp:nvSpPr>
      <dsp:spPr>
        <a:xfrm>
          <a:off x="7050393" y="1184280"/>
          <a:ext cx="236853" cy="2368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536"/>
              </a:lnTo>
              <a:lnTo>
                <a:pt x="236853" y="2368536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940558-1769-2541-B791-310015D91CC6}">
      <dsp:nvSpPr>
        <dsp:cNvPr id="0" name=""/>
        <dsp:cNvSpPr/>
      </dsp:nvSpPr>
      <dsp:spPr>
        <a:xfrm>
          <a:off x="7287247" y="2960682"/>
          <a:ext cx="1894829" cy="1184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272280"/>
              <a:satOff val="27072"/>
              <a:lumOff val="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lineplot</a:t>
          </a:r>
          <a:endParaRPr lang="en-US" sz="3000" kern="1200" dirty="0"/>
        </a:p>
      </dsp:txBody>
      <dsp:txXfrm>
        <a:off x="7321933" y="2995368"/>
        <a:ext cx="1825457" cy="1114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E4E1A7D2-3469-7E45-B1C8-FF79B7C42040}" type="datetimeFigureOut">
              <a:rPr lang="en-US" smtClean="0"/>
              <a:pPr/>
              <a:t>6/29/23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97AD932-B17F-574E-ADBA-2D95C87F98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16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AF947A5-54F6-B649-93A6-E041982699B0}" type="datetimeFigureOut">
              <a:rPr lang="en-US" smtClean="0"/>
              <a:pPr/>
              <a:t>6/29/23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C0E66CD-21C0-0C46-9262-75B7BC23C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75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0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Day 5: Exploring Data Manipulation and Visualization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Slide 1: Title and 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Bootcamp Recap and Objectives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Day 5: Exploring Data Manipulation and Visualization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Slide 2: Recap and Warm-up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Briefly summarize the topics covered in the previous days.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Ask participants if they have any questions or need clarification on any topics.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Slide 3: Basic Arithmetic with Series Objects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Introduction to Series objects and their importance in data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Perform basic arithmetic operations with Series objects using pandas.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Addition: series1 + series2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Subtraction: series1 - series2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Multiplication: series1 * series2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Division: series1 / series2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Handling missing or null values during arithmetic operations.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fillna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function to handle missing values.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Demonstrate how to handle missing values in different scenarios.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Slide 4: Group By and Aggregation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Understanding the concept of grouping data in pandas.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Grouping data based on one or more columns using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groupby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function.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Applying aggregation functions to grouped data: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Mean: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grouped_data.mean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Sum: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grouped_data.sum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Count: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grouped_data.count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Using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agg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function to perform multiple aggregations simultaneously.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grouped_data.agg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({'column1': 'mean', 'column2': 'sum'})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Slide 5: Introduction to Seaborn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Overview of Seaborn, a Python data visualization library.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Importance of data visualization in exploratory data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Install Seaborn using pip: pip install seaborn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Import Seaborn in Python: import seaborn 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Slide 6: Creating Basic Visualizations with Seaborn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scatter plots using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sns.scatterplot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line plots using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sns.lineplot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bar plots using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sns.barplot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Customize plot aesthetics: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Set colors: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sns.set_palette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Set labels: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plt.xlabel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plt.ylabel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plt.title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Slide 7: Seaborn Visualization Examples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Histograms and KDE plots: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sns.histplot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for histograms.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sns.kdeplot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for KDE plots.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Box plots and violin plots: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sns.boxplot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for box plots.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sns.violinplot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for violin plots.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Heatmaps and correlation matrices: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sns.heatmap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for heatmaps.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sns.heatmap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or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sns.clustermap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for correlation matrices.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Pair plots and scatter matrix plots: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sns.pairplot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for pair plots.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sns.pairplot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or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sns.scatter_matrix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() for scatter matrix plots.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Slide 8: Best Practices for Data Visualization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best practices for choosing appropriate visualizations based on data characteristics and research questions.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Consider the type of data (categorical, numerical, etc.).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Consider the research questions or hypotheses to be explored.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Emphasize the importance of clear and informative visualizations.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Slide 9: Wrap-up and Conclusion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Summarize the key topics covered during the bootcamp.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 any remaining questions or concerns from participants.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Provide additional resources for further learning and practice.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Encourage participants to continue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0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44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E66CD-21C0-0C46-9262-75B7BC23CA8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9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5851" y="228600"/>
            <a:ext cx="27432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6" name="Picture 5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7" y="415260"/>
            <a:ext cx="597954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35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074400" y="282574"/>
            <a:ext cx="729128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9379" y="1400284"/>
            <a:ext cx="441789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918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993347" y="282574"/>
            <a:ext cx="810181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670561" y="1985963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670561" y="4164965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8556" y="1400284"/>
            <a:ext cx="396851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37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074399" y="282574"/>
            <a:ext cx="729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9105" y="1400284"/>
            <a:ext cx="452063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294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85816" y="282574"/>
            <a:ext cx="717712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6" name="Picture 5" descr="WFU_Univ_Black_Shield-only.eps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9379" y="714101"/>
            <a:ext cx="452064" cy="3551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26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8" y="228600"/>
            <a:ext cx="460163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368" y="273051"/>
            <a:ext cx="6129865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4" y="3733801"/>
            <a:ext cx="4340352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5741" y="6423586"/>
            <a:ext cx="4422588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8" y="415260"/>
            <a:ext cx="556858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5076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085816" y="282574"/>
            <a:ext cx="717712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05" y="3124200"/>
            <a:ext cx="5197696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4614211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9205" y="3995737"/>
            <a:ext cx="5197696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pic>
        <p:nvPicPr>
          <p:cNvPr id="10" name="Picture 9" descr="WFU_Univ_Black_Shield-only.eps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9653" y="721135"/>
            <a:ext cx="441790" cy="3551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4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341" y="4424082"/>
            <a:ext cx="8254876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85045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5341" y="5257800"/>
            <a:ext cx="8254876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3" name="Picture 12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3074" y="3738743"/>
            <a:ext cx="554751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04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6" y="228600"/>
            <a:ext cx="851622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8242148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6" y="3733801"/>
            <a:ext cx="8239421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49683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61974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49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069917" y="4535424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7" y="415260"/>
            <a:ext cx="536309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226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7" y="228600"/>
            <a:ext cx="56472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53555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5" y="3733801"/>
            <a:ext cx="5353739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0" y="6235608"/>
            <a:ext cx="17978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34542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65851" y="4534726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165851" y="2381663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70848" y="2381662"/>
            <a:ext cx="27432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8" y="415260"/>
            <a:ext cx="556858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906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074399" y="282574"/>
            <a:ext cx="729129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3124200"/>
            <a:ext cx="414528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365248"/>
            <a:ext cx="5653492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3995737"/>
            <a:ext cx="414528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</p:spPr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13" name="Picture 12" descr="WFU_Univ_Black_Shield-only.eps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1299" y="707766"/>
            <a:ext cx="400692" cy="3551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52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127872" y="282574"/>
            <a:ext cx="675658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6412" y="6426788"/>
            <a:ext cx="738717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2456A73-CB17-B748-BD2A-A20F5DD59E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55878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990" y="1400284"/>
            <a:ext cx="409422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089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74399" y="282574"/>
            <a:ext cx="729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2" name="Picture 11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9380" y="1400284"/>
            <a:ext cx="383852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25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61029" y="954742"/>
            <a:ext cx="908424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58757"/>
            <a:ext cx="9144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9" name="Picture 8" descr="WFU_Univ_Black_Shield-only.eps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328370" y="252420"/>
            <a:ext cx="355191" cy="381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19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93349" y="282574"/>
            <a:ext cx="81018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9" y="2447366"/>
            <a:ext cx="3489735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143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9" y="2070848"/>
            <a:ext cx="3489735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143" y="2070848"/>
            <a:ext cx="3507664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8042652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8042652" y="2070848"/>
            <a:ext cx="3507664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8830" y="1400284"/>
            <a:ext cx="386577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264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93347" y="282574"/>
            <a:ext cx="810181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9" y="2447366"/>
            <a:ext cx="3489735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143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9" y="2070848"/>
            <a:ext cx="3489735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143" y="2070848"/>
            <a:ext cx="3507664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8042652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8042652" y="2070848"/>
            <a:ext cx="3507664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8830" y="1400284"/>
            <a:ext cx="386577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7910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59E7BA-40A6-4089-A8B6-09F1304A2F6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2007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74399" y="282574"/>
            <a:ext cx="729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3" y="134471"/>
            <a:ext cx="10075084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691" y="1129553"/>
            <a:ext cx="10078613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4" name="Picture 13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201" y="1400284"/>
            <a:ext cx="431515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184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74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779495"/>
            <a:ext cx="41148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17" name="Picture 16" descr="WFU_Univ_White_Shield-only.eps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67" y="415260"/>
            <a:ext cx="556858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070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78543" y="228600"/>
            <a:ext cx="1093457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124201"/>
            <a:ext cx="75184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4495801"/>
            <a:ext cx="75184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8541" y="6248775"/>
            <a:ext cx="196625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248775"/>
            <a:ext cx="7518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400" y="624877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1" y="228600"/>
            <a:ext cx="283633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1" name="Picture 10" descr="WFU_Univ_White_Shield-only.eps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851" y="437071"/>
            <a:ext cx="556208" cy="480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12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074400" y="282574"/>
            <a:ext cx="72913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46098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6504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9380" y="1400284"/>
            <a:ext cx="383852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70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068375" y="282574"/>
            <a:ext cx="735153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8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6504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8104" y="1000317"/>
            <a:ext cx="48768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6504" y="2070848"/>
            <a:ext cx="48768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8556" y="1400284"/>
            <a:ext cx="396851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44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72799" y="282574"/>
            <a:ext cx="8307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9" y="2447366"/>
            <a:ext cx="3489735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5143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9" y="2070848"/>
            <a:ext cx="3489735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5143" y="2070848"/>
            <a:ext cx="3507664" cy="322729"/>
          </a:xfrm>
          <a:prstGeom prst="rect">
            <a:avLst/>
          </a:prstGeom>
          <a:solidFill>
            <a:schemeClr val="accent4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8042652" y="2447366"/>
            <a:ext cx="3507664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8042652" y="2070848"/>
            <a:ext cx="3507664" cy="322729"/>
          </a:xfrm>
          <a:prstGeom prst="rect">
            <a:avLst/>
          </a:prstGeom>
          <a:solidFill>
            <a:schemeClr val="accent2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994" y="1400284"/>
            <a:ext cx="462337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620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0" y="1985963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64690" y="4164965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10993347" y="282574"/>
            <a:ext cx="810181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</p:spPr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16" name="Picture 15" descr="WFU_Univ_White_Shield-only.eps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8830" y="1400284"/>
            <a:ext cx="386577" cy="356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4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4633" y="484094"/>
            <a:ext cx="10075084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633" y="1981201"/>
            <a:ext cx="10075084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65000"/>
                  <a:lumOff val="35000"/>
                </a:srgbClr>
              </a:solidFill>
              <a:latin typeface="Franklin Gothic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</p:spTree>
    <p:custDataLst>
      <p:tags r:id="rId26"/>
    </p:custDataLst>
    <p:extLst>
      <p:ext uri="{BB962C8B-B14F-4D97-AF65-F5344CB8AC3E}">
        <p14:creationId xmlns:p14="http://schemas.microsoft.com/office/powerpoint/2010/main" val="10541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489115" y="1248156"/>
            <a:ext cx="3993266" cy="3053891"/>
          </a:xfrm>
        </p:spPr>
        <p:txBody>
          <a:bodyPr/>
          <a:lstStyle/>
          <a:p>
            <a:pPr>
              <a:lnSpc>
                <a:spcPts val="3900"/>
              </a:lnSpc>
            </a:pPr>
            <a:r>
              <a:rPr lang="en-US" sz="3200" cap="small" dirty="0">
                <a:latin typeface="+mj-lt"/>
                <a:ea typeface="+mj-ea"/>
                <a:cs typeface="+mj-cs"/>
              </a:rPr>
              <a:t>Wake Forest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3200" cap="small" dirty="0">
                <a:latin typeface="+mj-lt"/>
                <a:ea typeface="+mj-ea"/>
                <a:cs typeface="+mj-cs"/>
              </a:rPr>
              <a:t>School of Business</a:t>
            </a:r>
          </a:p>
          <a:p>
            <a:pPr>
              <a:lnSpc>
                <a:spcPts val="3600"/>
              </a:lnSpc>
              <a:spcBef>
                <a:spcPts val="0"/>
              </a:spcBef>
            </a:pPr>
            <a:r>
              <a:rPr lang="en-US" sz="4400" b="1" dirty="0"/>
              <a:t>_______</a:t>
            </a:r>
            <a:endParaRPr lang="en-US" sz="32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endParaRPr lang="en-US" sz="1800" cap="small" dirty="0">
              <a:latin typeface="+mj-lt"/>
              <a:ea typeface="+mj-ea"/>
              <a:cs typeface="+mj-cs"/>
            </a:endParaRPr>
          </a:p>
          <a:p>
            <a:pPr>
              <a:spcBef>
                <a:spcPts val="0"/>
              </a:spcBef>
            </a:pPr>
            <a:r>
              <a:rPr lang="en-US" sz="4000" cap="small" dirty="0">
                <a:latin typeface="+mj-lt"/>
                <a:ea typeface="+mj-ea"/>
                <a:cs typeface="+mj-cs"/>
              </a:rPr>
              <a:t>Day 5</a:t>
            </a:r>
          </a:p>
        </p:txBody>
      </p:sp>
      <p:pic>
        <p:nvPicPr>
          <p:cNvPr id="7" name="Picture Placeholder 8" descr="20120326medallion033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80500" y="2377440"/>
            <a:ext cx="2732617" cy="2039112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r="16355"/>
          <a:stretch>
            <a:fillRect/>
          </a:stretch>
        </p:blipFill>
        <p:spPr/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066800" y="4953965"/>
            <a:ext cx="10746317" cy="612265"/>
          </a:xfrm>
        </p:spPr>
        <p:txBody>
          <a:bodyPr>
            <a:noAutofit/>
          </a:bodyPr>
          <a:lstStyle/>
          <a:p>
            <a:pPr algn="r"/>
            <a:r>
              <a:rPr lang="en-US" sz="3200" b="1" dirty="0"/>
              <a:t>Exploring Data Manipulation and Visualization</a:t>
            </a:r>
            <a:br>
              <a:rPr lang="en-US" sz="3200" b="1" dirty="0"/>
            </a:br>
            <a:endParaRPr lang="en-US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64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6C0D-5489-C18B-7C6D-CC5CAE50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or String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65DE-9278-D417-6C9D-E6AEDDB6F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1240496" cy="4144963"/>
          </a:xfrm>
        </p:spPr>
        <p:txBody>
          <a:bodyPr>
            <a:normAutofit/>
          </a:bodyPr>
          <a:lstStyle/>
          <a:p>
            <a:r>
              <a:rPr lang="en-US" b="1" dirty="0" err="1"/>
              <a:t>str.contains</a:t>
            </a:r>
            <a:r>
              <a:rPr lang="en-US" b="1" dirty="0"/>
              <a:t>():</a:t>
            </a:r>
          </a:p>
          <a:p>
            <a:pPr lvl="1"/>
            <a:r>
              <a:rPr lang="en-US" dirty="0" err="1"/>
              <a:t>str.contains</a:t>
            </a:r>
            <a:r>
              <a:rPr lang="en-US" dirty="0"/>
              <a:t>() checks if a pattern or substring exists in a string.</a:t>
            </a:r>
          </a:p>
          <a:p>
            <a:pPr lvl="1"/>
            <a:r>
              <a:rPr lang="en-US" dirty="0"/>
              <a:t>It returns a Boolean Series indicating whether the pattern is found in each string.</a:t>
            </a:r>
          </a:p>
          <a:p>
            <a:pPr lvl="1"/>
            <a:r>
              <a:rPr lang="en-US" dirty="0"/>
              <a:t>Example: 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str.contains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('pattern’)</a:t>
            </a:r>
          </a:p>
          <a:p>
            <a:r>
              <a:rPr lang="en-US" b="1" dirty="0" err="1">
                <a:cs typeface="Courier New" panose="02070309020205020404" pitchFamily="49" charset="0"/>
              </a:rPr>
              <a:t>str.strip</a:t>
            </a:r>
            <a:r>
              <a:rPr lang="en-US" b="1" dirty="0">
                <a:cs typeface="Courier New" panose="02070309020205020404" pitchFamily="49" charset="0"/>
              </a:rPr>
              <a:t>(), </a:t>
            </a:r>
            <a:r>
              <a:rPr lang="en-US" b="1" dirty="0" err="1">
                <a:cs typeface="Courier New" panose="02070309020205020404" pitchFamily="49" charset="0"/>
              </a:rPr>
              <a:t>str.lstrip</a:t>
            </a:r>
            <a:r>
              <a:rPr lang="en-US" b="1" dirty="0">
                <a:cs typeface="Courier New" panose="02070309020205020404" pitchFamily="49" charset="0"/>
              </a:rPr>
              <a:t>(), and </a:t>
            </a:r>
            <a:r>
              <a:rPr lang="en-US" b="1" dirty="0" err="1">
                <a:cs typeface="Courier New" panose="02070309020205020404" pitchFamily="49" charset="0"/>
              </a:rPr>
              <a:t>str.rstrip</a:t>
            </a:r>
            <a:r>
              <a:rPr lang="en-US" b="1" dirty="0">
                <a:cs typeface="Courier New" panose="02070309020205020404" pitchFamily="49" charset="0"/>
              </a:rPr>
              <a:t>():</a:t>
            </a: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str.strip</a:t>
            </a:r>
            <a:r>
              <a:rPr lang="en-US" dirty="0">
                <a:cs typeface="Courier New" panose="02070309020205020404" pitchFamily="49" charset="0"/>
              </a:rPr>
              <a:t>() removes leading and trailing whitespace characters from a string.</a:t>
            </a: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str.lstrip</a:t>
            </a:r>
            <a:r>
              <a:rPr lang="en-US" dirty="0">
                <a:cs typeface="Courier New" panose="02070309020205020404" pitchFamily="49" charset="0"/>
              </a:rPr>
              <a:t>() removes leading whitespace characters.</a:t>
            </a: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str.rstrip</a:t>
            </a:r>
            <a:r>
              <a:rPr lang="en-US" dirty="0">
                <a:cs typeface="Courier New" panose="02070309020205020404" pitchFamily="49" charset="0"/>
              </a:rPr>
              <a:t>() removes trailing whitespace characters.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Example: 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C9562-F913-3E2C-B583-8E075662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61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61B3-5EC4-B354-5510-7DEAE903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and Regular Expressions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7024-C8CF-3076-1B3D-ACF95B6F3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str.extract</a:t>
            </a:r>
            <a:r>
              <a:rPr lang="en-US" dirty="0"/>
              <a:t>():</a:t>
            </a:r>
          </a:p>
          <a:p>
            <a:pPr lvl="1"/>
            <a:r>
              <a:rPr lang="en-US" dirty="0" err="1"/>
              <a:t>str.extract</a:t>
            </a:r>
            <a:r>
              <a:rPr lang="en-US" dirty="0"/>
              <a:t>() extracts substrings from a string using regular expressions.</a:t>
            </a:r>
          </a:p>
          <a:p>
            <a:pPr lvl="1"/>
            <a:r>
              <a:rPr lang="en-US" dirty="0"/>
              <a:t>It returns a new Series with extracted values.</a:t>
            </a:r>
          </a:p>
          <a:p>
            <a:pPr lvl="1"/>
            <a:r>
              <a:rPr lang="en-US" dirty="0"/>
              <a:t>Example: 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str.extract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(r'(\d+)-(\w+)’)</a:t>
            </a:r>
          </a:p>
          <a:p>
            <a:r>
              <a:rPr lang="en-US" dirty="0">
                <a:cs typeface="Courier New" panose="02070309020205020404" pitchFamily="49" charset="0"/>
              </a:rPr>
              <a:t>Regular expressions consist of patterns made up of literal characters, metacharacters, and special symbols. Patterns define the rules for matching or searching within text.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E1215-F18B-9147-02A3-384C46D9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54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EEAA-C169-2E8F-A2C3-AD7FA3EF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aka Regex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80205-E69C-DFD2-EA46-D3E4DA12A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1240496" cy="46481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Patterns: Regular expressions consist of patterns made up of literal characters, metacharacters, and special symbols. </a:t>
            </a:r>
          </a:p>
          <a:p>
            <a:r>
              <a:rPr lang="en-US" dirty="0"/>
              <a:t>Metacharacters: Metacharacters have special meanings in regular expressions. common metacharacters include:</a:t>
            </a:r>
          </a:p>
          <a:p>
            <a:pPr lvl="1"/>
            <a:r>
              <a:rPr lang="en-US" dirty="0"/>
              <a:t>. (dot): Matches any single character except a newline.</a:t>
            </a:r>
          </a:p>
          <a:p>
            <a:pPr lvl="1"/>
            <a:r>
              <a:rPr lang="en-US" dirty="0"/>
              <a:t>*: Matches zero or more occurrences of the preceding element.</a:t>
            </a:r>
          </a:p>
          <a:p>
            <a:pPr lvl="1"/>
            <a:r>
              <a:rPr lang="en-US" dirty="0"/>
              <a:t>+: Matches one or more occurrences of the preceding element.</a:t>
            </a:r>
          </a:p>
          <a:p>
            <a:pPr lvl="1"/>
            <a:r>
              <a:rPr lang="en-US" dirty="0"/>
              <a:t>?: Matches zero or one occurrence of the preceding element.</a:t>
            </a:r>
          </a:p>
          <a:p>
            <a:pPr lvl="1"/>
            <a:r>
              <a:rPr lang="en-US" dirty="0"/>
              <a:t>[]: Matches any single character within the brackets.</a:t>
            </a:r>
          </a:p>
          <a:p>
            <a:pPr lvl="1"/>
            <a:r>
              <a:rPr lang="en-US" dirty="0"/>
              <a:t>|: Acts as a logical OR, matching either the expression before or after it.</a:t>
            </a:r>
          </a:p>
          <a:p>
            <a:r>
              <a:rPr lang="en-US" dirty="0"/>
              <a:t>Special Symbols: Regular expressions use special symbols for specific purposes. commonly used symbols include:</a:t>
            </a:r>
          </a:p>
          <a:p>
            <a:pPr lvl="1"/>
            <a:r>
              <a:rPr lang="en-US" dirty="0"/>
              <a:t>\d: Matches any digit (0-9).</a:t>
            </a:r>
          </a:p>
          <a:p>
            <a:pPr lvl="1"/>
            <a:r>
              <a:rPr lang="en-US" dirty="0"/>
              <a:t>\w: Matches any alphanumeric character (a-z, A-Z, 0-9, and underscore).</a:t>
            </a:r>
          </a:p>
          <a:p>
            <a:pPr lvl="1"/>
            <a:r>
              <a:rPr lang="en-US" dirty="0"/>
              <a:t>\s: Matches any whitespace character (space, tab, newline).</a:t>
            </a:r>
          </a:p>
          <a:p>
            <a:pPr lvl="1"/>
            <a:r>
              <a:rPr lang="en-US" dirty="0"/>
              <a:t>^: Matches the start of a line.</a:t>
            </a:r>
          </a:p>
          <a:p>
            <a:pPr lvl="1"/>
            <a:r>
              <a:rPr lang="en-US" dirty="0"/>
              <a:t>$: Matches the end of a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468B6-7EC5-5575-846A-D4FF0C52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9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045B-1E36-B749-8D52-31A6E717B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Regex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F7A2-4A07-7D32-AAED-215C2366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Quantifiers: </a:t>
            </a:r>
          </a:p>
          <a:p>
            <a:pPr lvl="1"/>
            <a:r>
              <a:rPr lang="en-US" dirty="0"/>
              <a:t>Quantifiers specify how many times an element should occur. Common quantifiers include:</a:t>
            </a:r>
          </a:p>
          <a:p>
            <a:pPr lvl="1"/>
            <a:r>
              <a:rPr lang="en-US" dirty="0"/>
              <a:t>*: Matches zero or more occurrences.</a:t>
            </a:r>
          </a:p>
          <a:p>
            <a:pPr lvl="1"/>
            <a:r>
              <a:rPr lang="en-US" dirty="0"/>
              <a:t>+: Matches one or more occurrences.</a:t>
            </a:r>
          </a:p>
          <a:p>
            <a:pPr lvl="1"/>
            <a:r>
              <a:rPr lang="en-US" dirty="0"/>
              <a:t>?: Matches zero or one occurrence.</a:t>
            </a:r>
          </a:p>
          <a:p>
            <a:pPr lvl="1"/>
            <a:r>
              <a:rPr lang="en-US" dirty="0"/>
              <a:t>{n}: Matches exactly n occurrences.</a:t>
            </a:r>
          </a:p>
          <a:p>
            <a:pPr lvl="1"/>
            <a:r>
              <a:rPr lang="en-US" dirty="0"/>
              <a:t>{n, m}: Matches between n and m occurrences.</a:t>
            </a:r>
          </a:p>
          <a:p>
            <a:r>
              <a:rPr lang="en-US" dirty="0"/>
              <a:t>Anchors: </a:t>
            </a:r>
          </a:p>
          <a:p>
            <a:pPr lvl="1"/>
            <a:r>
              <a:rPr lang="en-US" dirty="0"/>
              <a:t>Anchors specify the position in the text where a match should occur. Common anchors include:</a:t>
            </a:r>
          </a:p>
          <a:p>
            <a:pPr lvl="1"/>
            <a:r>
              <a:rPr lang="en-US" dirty="0"/>
              <a:t>^: Matches the beginning of a line.</a:t>
            </a:r>
          </a:p>
          <a:p>
            <a:pPr lvl="1"/>
            <a:r>
              <a:rPr lang="en-US" dirty="0"/>
              <a:t>$: Matches the end of a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D55B-2424-4B67-F23F-AE8E62F0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2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BE22-8A10-FCDD-3B04-25C4D227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pattern for emails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F5F54-E57F-8767-945F-D5A85461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1240496" cy="4144963"/>
          </a:xfrm>
        </p:spPr>
        <p:txBody>
          <a:bodyPr>
            <a:normAutofit lnSpcReduction="10000"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email_pattern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r'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[\w\.-]+@[a-zA-Z0-9-]+\.[a-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-Z]{2,}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‘r’ prefix before the pattern string is called a "raw string literal" in Python. </a:t>
            </a:r>
          </a:p>
          <a:p>
            <a:pPr lvl="2"/>
            <a:r>
              <a:rPr lang="en-US" sz="2200" dirty="0">
                <a:cs typeface="Courier New" panose="02070309020205020404" pitchFamily="49" charset="0"/>
              </a:rPr>
              <a:t>It indicates that the string should be treated as a raw string (don’t escape)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‘^’ and ‘$’ denote the start and end of the string.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[\w\.-]+ matches one or more-word characters </a:t>
            </a:r>
          </a:p>
          <a:p>
            <a:pPr lvl="2"/>
            <a:r>
              <a:rPr lang="en-US" sz="2200" dirty="0">
                <a:cs typeface="Courier New" panose="02070309020205020404" pitchFamily="49" charset="0"/>
              </a:rPr>
              <a:t>(alphanumeric and underscore), dots, or hyphens before the @ symbol.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@[a-zA-Z0-9-]+ matches the @ symbol followed by </a:t>
            </a:r>
          </a:p>
          <a:p>
            <a:pPr lvl="2"/>
            <a:r>
              <a:rPr lang="en-US" sz="2200" dirty="0">
                <a:cs typeface="Courier New" panose="02070309020205020404" pitchFamily="49" charset="0"/>
              </a:rPr>
              <a:t>one or more alphanumeric characters or hyphens.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\.[a-</a:t>
            </a:r>
            <a:r>
              <a:rPr lang="en-US" sz="2200" dirty="0" err="1">
                <a:cs typeface="Courier New" panose="02070309020205020404" pitchFamily="49" charset="0"/>
              </a:rPr>
              <a:t>zA</a:t>
            </a:r>
            <a:r>
              <a:rPr lang="en-US" sz="2200" dirty="0">
                <a:cs typeface="Courier New" panose="02070309020205020404" pitchFamily="49" charset="0"/>
              </a:rPr>
              <a:t>-Z]{2,} matches a dot followed by </a:t>
            </a:r>
          </a:p>
          <a:p>
            <a:pPr lvl="2"/>
            <a:r>
              <a:rPr lang="en-US" sz="2200" dirty="0">
                <a:cs typeface="Courier New" panose="02070309020205020404" pitchFamily="49" charset="0"/>
              </a:rPr>
              <a:t>two or more alphabetical characters for the domain extension.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50BD5-5BC9-7C9C-E58F-DA4E7920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3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D8C4C5-EF13-288D-6D7E-51815A7A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Pandas Columns Together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C0A94-E5E7-B3BF-7A9B-26FAA325A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Series: One-dimensional labeled array capable of holding any data type.</a:t>
            </a:r>
          </a:p>
          <a:p>
            <a:r>
              <a:rPr lang="en-US" dirty="0"/>
              <a:t>Perform basic arithmetic operations with Series objects.</a:t>
            </a:r>
          </a:p>
          <a:p>
            <a:pPr lvl="1"/>
            <a:r>
              <a:rPr lang="en-US" dirty="0"/>
              <a:t>Addition: series1 + series2</a:t>
            </a:r>
          </a:p>
          <a:p>
            <a:pPr lvl="1"/>
            <a:r>
              <a:rPr lang="en-US" dirty="0"/>
              <a:t>Subtraction: series1 - series2</a:t>
            </a:r>
          </a:p>
          <a:p>
            <a:pPr lvl="1"/>
            <a:r>
              <a:rPr lang="en-US" dirty="0"/>
              <a:t>Multiplication: series1 * series2</a:t>
            </a:r>
          </a:p>
          <a:p>
            <a:pPr lvl="1"/>
            <a:r>
              <a:rPr lang="en-US" dirty="0"/>
              <a:t>Division: series1 / series2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0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543B-4709-3AE0-60CE-20DAE8EE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with 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CBB0E-159A-043D-0549-A7574BA4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NumPy: Numerical Computing with Python</a:t>
            </a:r>
          </a:p>
          <a:p>
            <a:pPr lvl="1"/>
            <a:r>
              <a:rPr lang="en-US" dirty="0"/>
              <a:t>NumPy (Numerical Python) is a fundamental library for numerical computing in Python.</a:t>
            </a:r>
          </a:p>
          <a:p>
            <a:pPr lvl="1"/>
            <a:r>
              <a:rPr lang="en-US" dirty="0"/>
              <a:t>It provides efficient data structures for handling large arrays and matrices.</a:t>
            </a:r>
          </a:p>
          <a:p>
            <a:pPr lvl="1"/>
            <a:r>
              <a:rPr lang="en-US" dirty="0"/>
              <a:t>NumPy is the foundation for many other libraries and applications including PANDAS!</a:t>
            </a:r>
          </a:p>
          <a:p>
            <a:r>
              <a:rPr lang="en-US" b="1" dirty="0" err="1"/>
              <a:t>np.where</a:t>
            </a:r>
            <a:r>
              <a:rPr lang="en-US" b="1" dirty="0"/>
              <a:t>(): </a:t>
            </a:r>
            <a:r>
              <a:rPr lang="en-US" dirty="0"/>
              <a:t>Conditional Operation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np.where</a:t>
            </a:r>
            <a:r>
              <a:rPr lang="en-US" dirty="0"/>
              <a:t>() function in NumPy provides a way to perform conditional operations.</a:t>
            </a:r>
          </a:p>
          <a:p>
            <a:pPr lvl="1"/>
            <a:r>
              <a:rPr lang="en-US" dirty="0"/>
              <a:t>Example: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np.where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(condition, x, y)</a:t>
            </a:r>
          </a:p>
          <a:p>
            <a:pPr lvl="2"/>
            <a:r>
              <a:rPr lang="en-US" dirty="0"/>
              <a:t>condition: The condition to be checked element-wise.</a:t>
            </a:r>
          </a:p>
          <a:p>
            <a:pPr lvl="2"/>
            <a:r>
              <a:rPr lang="en-US" dirty="0"/>
              <a:t>x: The value to be selected where the condition is True.</a:t>
            </a:r>
          </a:p>
          <a:p>
            <a:pPr lvl="2"/>
            <a:r>
              <a:rPr lang="en-US" dirty="0"/>
              <a:t>y: The value to be selected where the condition is False.</a:t>
            </a:r>
          </a:p>
          <a:p>
            <a:pPr lvl="1"/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[‘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x_or_y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’]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np.where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[‘column’, x, 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738D-1DC9-D845-E677-277988A4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35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FBA4-3AA4-F147-9B89-F1828C61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2F15B67-B47C-524D-A8C3-A01E5B52F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361224"/>
              </p:ext>
            </p:extLst>
          </p:nvPr>
        </p:nvGraphicFramePr>
        <p:xfrm>
          <a:off x="665163" y="1981200"/>
          <a:ext cx="10074275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AE977-37E3-894F-827B-91041BA9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17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98F4B-0CF6-5F48-82C8-EF8653D3B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easier and more visually appealing package </a:t>
            </a:r>
          </a:p>
        </p:txBody>
      </p:sp>
    </p:spTree>
    <p:extLst>
      <p:ext uri="{BB962C8B-B14F-4D97-AF65-F5344CB8AC3E}">
        <p14:creationId xmlns:p14="http://schemas.microsoft.com/office/powerpoint/2010/main" val="305691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6E85-D4DB-1546-AA08-1F7F15A3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85E15-630A-2041-83E7-80E2987A5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– </a:t>
            </a:r>
            <a:r>
              <a:rPr lang="en-US" dirty="0" err="1"/>
              <a:t>sns.histplot</a:t>
            </a:r>
            <a:r>
              <a:rPr lang="en-US" dirty="0"/>
              <a:t>(x = </a:t>
            </a:r>
            <a:r>
              <a:rPr lang="en-US" dirty="0" err="1"/>
              <a:t>numeric_series</a:t>
            </a:r>
            <a:r>
              <a:rPr lang="en-US" dirty="0"/>
              <a:t>, bins=50, color='blue', alpha=0.5)</a:t>
            </a:r>
          </a:p>
          <a:p>
            <a:r>
              <a:rPr lang="en-US" dirty="0"/>
              <a:t>A kernel density estimate (KDE) plot is a method for visualizing the distribution of observations in a dataset, </a:t>
            </a:r>
            <a:r>
              <a:rPr lang="en-US" dirty="0" err="1"/>
              <a:t>analagous</a:t>
            </a:r>
            <a:r>
              <a:rPr lang="en-US" dirty="0"/>
              <a:t> to a histogram.</a:t>
            </a:r>
          </a:p>
          <a:p>
            <a:pPr lvl="1"/>
            <a:r>
              <a:rPr lang="en-US" dirty="0" err="1"/>
              <a:t>sns.kdeplot</a:t>
            </a:r>
            <a:r>
              <a:rPr lang="en-US" dirty="0"/>
              <a:t>(</a:t>
            </a:r>
            <a:r>
              <a:rPr lang="en-US" dirty="0" err="1"/>
              <a:t>abnb</a:t>
            </a:r>
            <a:r>
              <a:rPr lang="en-US" dirty="0"/>
              <a:t>['</a:t>
            </a:r>
            <a:r>
              <a:rPr lang="en-US" dirty="0" err="1"/>
              <a:t>number_of_reviews</a:t>
            </a:r>
            <a:r>
              <a:rPr lang="en-US" dirty="0"/>
              <a:t>'], color='blue', alpha=0.5)</a:t>
            </a:r>
          </a:p>
          <a:p>
            <a:pPr lvl="1"/>
            <a:r>
              <a:rPr lang="en-US" dirty="0"/>
              <a:t>Notice you don’t pass it a number of bins.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FDFB-BC4D-0F40-AF9F-DFC2426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18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830FBE-E41C-1E44-BDEC-D8540C74C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Histplot</a:t>
            </a:r>
            <a:r>
              <a:rPr lang="en-US" dirty="0"/>
              <a:t> &amp; </a:t>
            </a:r>
            <a:r>
              <a:rPr lang="en-US" dirty="0" err="1"/>
              <a:t>kdeplot</a:t>
            </a:r>
            <a:r>
              <a:rPr lang="en-US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720965-BB9F-8E45-9454-A2425024712B}"/>
              </a:ext>
            </a:extLst>
          </p:cNvPr>
          <p:cNvGrpSpPr/>
          <p:nvPr/>
        </p:nvGrpSpPr>
        <p:grpSpPr>
          <a:xfrm>
            <a:off x="942618" y="4242766"/>
            <a:ext cx="7706707" cy="2480763"/>
            <a:chOff x="927627" y="3927797"/>
            <a:chExt cx="9482959" cy="3050015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88378C35-71EF-464D-9534-FA9FCA66F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438" y="3927797"/>
              <a:ext cx="4726148" cy="305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C6E03F70-D21A-0148-BC7A-7934D783D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627" y="3927797"/>
              <a:ext cx="4643717" cy="305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120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7487-1E62-B143-A231-B3BC1155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79EB6-A5DB-2A41-8C8C-4498F5F5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582117"/>
          </a:xfrm>
        </p:spPr>
        <p:txBody>
          <a:bodyPr/>
          <a:lstStyle/>
          <a:p>
            <a:r>
              <a:rPr lang="en-US" dirty="0"/>
              <a:t>How can I compare?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94FEC-D024-8647-8DEC-AE82C4B8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19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65D9C-1585-6D46-BEC0-778EDF0ED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boxplot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711F8-6073-9B4B-B3E9-B7A7CBD7040B}"/>
              </a:ext>
            </a:extLst>
          </p:cNvPr>
          <p:cNvSpPr/>
          <p:nvPr/>
        </p:nvSpPr>
        <p:spPr>
          <a:xfrm>
            <a:off x="829455" y="2563318"/>
            <a:ext cx="10697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sns.boxplot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(x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abnb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neighbourhood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], y=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abnb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number_of_reviews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F2F40AE-4AC0-A64F-AB58-FE752AE29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3" y="2971494"/>
            <a:ext cx="10078613" cy="35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8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02879E-D845-9B13-97F9-479D936D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BE654F7D-DC29-F38A-A32B-7C4F17F9D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830965"/>
              </p:ext>
            </p:extLst>
          </p:nvPr>
        </p:nvGraphicFramePr>
        <p:xfrm>
          <a:off x="5558368" y="273051"/>
          <a:ext cx="6129865" cy="585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3426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5321-CF53-8549-9E8A-91A6024A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5ECB-1BFE-C740-8AFC-4AB690FF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I compare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A4D5-14BA-3442-80C1-E42754D2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20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075CE-2639-B641-AAA1-7264E1456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F417328-A59E-A546-86BE-2FDF9553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175" y="2373032"/>
            <a:ext cx="5983155" cy="43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CED543-E3D9-EF42-A096-D444B7B71073}"/>
              </a:ext>
            </a:extLst>
          </p:cNvPr>
          <p:cNvSpPr/>
          <p:nvPr/>
        </p:nvSpPr>
        <p:spPr>
          <a:xfrm>
            <a:off x="784486" y="25014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sns.barplot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(x=res1[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neighbourhood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], y=res1[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'mean price'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521067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305A-33A3-3B41-92D9-AA82927D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B51C5-A8D8-234E-9A1A-FA8009075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11367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Is there a relationship between two numeric variables? </a:t>
            </a:r>
          </a:p>
          <a:p>
            <a:pPr lvl="1"/>
            <a:r>
              <a:rPr lang="en-US" dirty="0" err="1"/>
              <a:t>sns.scatterplot</a:t>
            </a:r>
            <a:r>
              <a:rPr lang="en-US" dirty="0"/>
              <a:t>(x=</a:t>
            </a:r>
            <a:r>
              <a:rPr lang="en-US" dirty="0" err="1"/>
              <a:t>abnb</a:t>
            </a:r>
            <a:r>
              <a:rPr lang="en-US" dirty="0"/>
              <a:t>['</a:t>
            </a:r>
            <a:r>
              <a:rPr lang="en-US" dirty="0" err="1"/>
              <a:t>number_of_reviews</a:t>
            </a:r>
            <a:r>
              <a:rPr lang="en-US" dirty="0"/>
              <a:t>'], y=</a:t>
            </a:r>
            <a:r>
              <a:rPr lang="en-US" dirty="0" err="1"/>
              <a:t>abnb</a:t>
            </a:r>
            <a:r>
              <a:rPr lang="en-US" dirty="0"/>
              <a:t>['price’])</a:t>
            </a:r>
          </a:p>
          <a:p>
            <a:r>
              <a:rPr lang="en-US" dirty="0"/>
              <a:t>Can you see that as number of reviews increases(X) the price does what…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22C79-762D-6B4D-AFC2-132FFE13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21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D34FE-145C-5141-86DD-8C115F568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Sns.scatterplot</a:t>
            </a:r>
            <a:r>
              <a:rPr lang="en-US" dirty="0"/>
              <a:t> (x, y)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2C7A7D8-F607-3C4C-8B7A-BC3DA227F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3117954"/>
            <a:ext cx="6527592" cy="361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43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EAFE-BF98-8F4F-8A7C-82A24DC8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6922-F844-0742-AABF-741C4F10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3" y="1981201"/>
            <a:ext cx="10075084" cy="1447799"/>
          </a:xfrm>
        </p:spPr>
        <p:txBody>
          <a:bodyPr/>
          <a:lstStyle/>
          <a:p>
            <a:r>
              <a:rPr lang="en-US" dirty="0"/>
              <a:t>What is the y= &lt; insert measure&gt; by x=day, minute, month etc. </a:t>
            </a:r>
          </a:p>
          <a:p>
            <a:pPr marL="0" indent="0">
              <a:buNone/>
            </a:pPr>
            <a:r>
              <a:rPr lang="en-US" dirty="0" err="1"/>
              <a:t>sns.lineplot</a:t>
            </a:r>
            <a:r>
              <a:rPr lang="en-US" dirty="0"/>
              <a:t>(x=AMC['date'], y=AMC['close'])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16414-86A3-E34B-BC18-87CB9ABE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22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9DB23-8716-E043-B46B-082E0B123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Typically used for timeseries data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47CB6E3-406D-0C41-ABAD-2164EE9AC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07" y="2694811"/>
            <a:ext cx="6491609" cy="384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40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4D1A-56B6-9943-84A2-6CAED4BA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4B90-B6DF-3D43-B73B-6307384AA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Recipe 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Summarize, into a 2-d matrix 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Need row and column labels (typically) 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Plot – heat maps Plot rectangular data as a color-encoded matrix.</a:t>
            </a:r>
          </a:p>
          <a:p>
            <a:pPr marL="5715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7D2A2-6765-4340-B8C7-26957F5C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>
                <a:solidFill>
                  <a:srgbClr val="FFFFFF"/>
                </a:solidFill>
                <a:latin typeface="Franklin Gothic Book"/>
              </a:rPr>
              <a:pPr/>
              <a:t>23</a:t>
            </a:fld>
            <a:endParaRPr lang="en-US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5EBBB-9CA9-8D4B-8FD5-A3E1B0338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Heatmaps</a:t>
            </a:r>
            <a:r>
              <a:rPr lang="en-US" dirty="0"/>
              <a:t> are used to show relationships between two variables,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442A0-982E-E145-9F28-A2448F2040C5}"/>
              </a:ext>
            </a:extLst>
          </p:cNvPr>
          <p:cNvSpPr/>
          <p:nvPr/>
        </p:nvSpPr>
        <p:spPr>
          <a:xfrm>
            <a:off x="844445" y="3453517"/>
            <a:ext cx="109686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res2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pd.pivot_table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abnb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values=[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'price'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], index=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neighbourhood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					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aggfunc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'mean'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)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27D7FF-539E-4A4E-B8F9-F87C0ABC171A}"/>
              </a:ext>
            </a:extLst>
          </p:cNvPr>
          <p:cNvSpPr/>
          <p:nvPr/>
        </p:nvSpPr>
        <p:spPr>
          <a:xfrm>
            <a:off x="844444" y="4171787"/>
            <a:ext cx="62758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plt.figure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figsize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sns.heatmap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(res2,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cmap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coolwarm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'heatmap, mean price - unsorted 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plt.xlabel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'mean price per night 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plt.ylabel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'neighborhood 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0D7C956-A2CF-4544-A06C-723831A7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755" y="3814887"/>
            <a:ext cx="3922173" cy="31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909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ear holding a fish in its mouth&#10;&#10;Description automatically generated">
            <a:extLst>
              <a:ext uri="{FF2B5EF4-FFF2-40B4-BE49-F238E27FC236}">
                <a16:creationId xmlns:a16="http://schemas.microsoft.com/office/drawing/2014/main" id="{5F511374-A889-D9FD-6799-374F9438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99" b="49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BF792-82FF-7CB0-06B9-34E993D6C36A}"/>
              </a:ext>
            </a:extLst>
          </p:cNvPr>
          <p:cNvSpPr txBox="1"/>
          <p:nvPr/>
        </p:nvSpPr>
        <p:spPr>
          <a:xfrm>
            <a:off x="869430" y="764498"/>
            <a:ext cx="565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5.3_Seaborn_Basics</a:t>
            </a:r>
          </a:p>
        </p:txBody>
      </p:sp>
    </p:spTree>
    <p:extLst>
      <p:ext uri="{BB962C8B-B14F-4D97-AF65-F5344CB8AC3E}">
        <p14:creationId xmlns:p14="http://schemas.microsoft.com/office/powerpoint/2010/main" val="531770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2DE3-5D3A-2A78-CC57-80A8CD2E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Python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CF4ED-EA64-6D10-730D-DCBA197E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Load Libraries</a:t>
            </a:r>
          </a:p>
          <a:p>
            <a:r>
              <a:rPr lang="en-US" dirty="0"/>
              <a:t>Import Data</a:t>
            </a:r>
          </a:p>
          <a:p>
            <a:pPr lvl="1"/>
            <a:r>
              <a:rPr lang="en-US" dirty="0"/>
              <a:t>Eyeball first 5 records</a:t>
            </a:r>
          </a:p>
          <a:p>
            <a:pPr lvl="1"/>
            <a:r>
              <a:rPr lang="en-US" dirty="0"/>
              <a:t>Check nulls and data types with .info()</a:t>
            </a:r>
          </a:p>
          <a:p>
            <a:pPr lvl="1"/>
            <a:r>
              <a:rPr lang="en-US" dirty="0"/>
              <a:t>Convert datatypes if needed</a:t>
            </a:r>
          </a:p>
          <a:p>
            <a:pPr lvl="1"/>
            <a:r>
              <a:rPr lang="en-US" dirty="0"/>
              <a:t>Deal with data quality </a:t>
            </a:r>
          </a:p>
          <a:p>
            <a:r>
              <a:rPr lang="en-US" dirty="0"/>
              <a:t>Descriptive Statistics </a:t>
            </a:r>
          </a:p>
          <a:p>
            <a:pPr lvl="1"/>
            <a:r>
              <a:rPr lang="en-US" dirty="0"/>
              <a:t>Descriptive statistics for numeric columns </a:t>
            </a:r>
          </a:p>
          <a:p>
            <a:r>
              <a:rPr lang="en-US" dirty="0"/>
              <a:t>Explore Data </a:t>
            </a:r>
          </a:p>
          <a:p>
            <a:pPr lvl="1"/>
            <a:r>
              <a:rPr lang="en-US" dirty="0"/>
              <a:t>Histograms and boxplots for numeric data</a:t>
            </a:r>
          </a:p>
          <a:p>
            <a:pPr lvl="1"/>
            <a:r>
              <a:rPr lang="en-US" dirty="0"/>
              <a:t>Bar Charts for categorical data counts </a:t>
            </a:r>
          </a:p>
          <a:p>
            <a:pPr lvl="1"/>
            <a:r>
              <a:rPr lang="en-US" dirty="0"/>
              <a:t>Line Plots for timeseries 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A772B-434D-E5F6-2075-BC685B26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2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ear holding a fish in its mouth&#10;&#10;Description automatically generated">
            <a:extLst>
              <a:ext uri="{FF2B5EF4-FFF2-40B4-BE49-F238E27FC236}">
                <a16:creationId xmlns:a16="http://schemas.microsoft.com/office/drawing/2014/main" id="{5F511374-A889-D9FD-6799-374F9438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99" b="49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BF792-82FF-7CB0-06B9-34E993D6C36A}"/>
              </a:ext>
            </a:extLst>
          </p:cNvPr>
          <p:cNvSpPr txBox="1"/>
          <p:nvPr/>
        </p:nvSpPr>
        <p:spPr>
          <a:xfrm>
            <a:off x="869430" y="764498"/>
            <a:ext cx="565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5.4 Restaurants in NYC – It’s a WRAP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4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0" y="-13063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lang="en-US" sz="2400" dirty="0"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30" y="1805427"/>
            <a:ext cx="4276791" cy="3145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394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ear holding a fish in its mouth&#10;&#10;Description automatically generated">
            <a:extLst>
              <a:ext uri="{FF2B5EF4-FFF2-40B4-BE49-F238E27FC236}">
                <a16:creationId xmlns:a16="http://schemas.microsoft.com/office/drawing/2014/main" id="{5F511374-A889-D9FD-6799-374F9438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99" b="49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BF792-82FF-7CB0-06B9-34E993D6C36A}"/>
              </a:ext>
            </a:extLst>
          </p:cNvPr>
          <p:cNvSpPr txBox="1"/>
          <p:nvPr/>
        </p:nvSpPr>
        <p:spPr>
          <a:xfrm>
            <a:off x="869430" y="764498"/>
            <a:ext cx="565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5.1 Python Syntax Review</a:t>
            </a:r>
          </a:p>
        </p:txBody>
      </p:sp>
    </p:spTree>
    <p:extLst>
      <p:ext uri="{BB962C8B-B14F-4D97-AF65-F5344CB8AC3E}">
        <p14:creationId xmlns:p14="http://schemas.microsoft.com/office/powerpoint/2010/main" val="255471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2E5C-BE08-DD52-20E1-B1A8D5E5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/>
          <a:p>
            <a:r>
              <a:rPr lang="en-US" dirty="0"/>
              <a:t>Recap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9D9DAF-A35F-11A3-AC11-14A30AB8E4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1569943"/>
              </p:ext>
            </p:extLst>
          </p:nvPr>
        </p:nvGraphicFramePr>
        <p:xfrm>
          <a:off x="5558368" y="273051"/>
          <a:ext cx="6129865" cy="585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747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ear holding a fish in its mouth&#10;&#10;Description automatically generated">
            <a:extLst>
              <a:ext uri="{FF2B5EF4-FFF2-40B4-BE49-F238E27FC236}">
                <a16:creationId xmlns:a16="http://schemas.microsoft.com/office/drawing/2014/main" id="{5F511374-A889-D9FD-6799-374F9438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99" b="49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BF792-82FF-7CB0-06B9-34E993D6C36A}"/>
              </a:ext>
            </a:extLst>
          </p:cNvPr>
          <p:cNvSpPr txBox="1"/>
          <p:nvPr/>
        </p:nvSpPr>
        <p:spPr>
          <a:xfrm>
            <a:off x="869430" y="764498"/>
            <a:ext cx="565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5.2 Pandas Review</a:t>
            </a:r>
          </a:p>
        </p:txBody>
      </p:sp>
    </p:spTree>
    <p:extLst>
      <p:ext uri="{BB962C8B-B14F-4D97-AF65-F5344CB8AC3E}">
        <p14:creationId xmlns:p14="http://schemas.microsoft.com/office/powerpoint/2010/main" val="406721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2E5C-BE08-DD52-20E1-B1A8D5E5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4B9D6-D2C5-CF02-C662-CBE2F71E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011" y="502443"/>
            <a:ext cx="6129865" cy="5853113"/>
          </a:xfrm>
        </p:spPr>
        <p:txBody>
          <a:bodyPr/>
          <a:lstStyle/>
          <a:p>
            <a:r>
              <a:rPr lang="en-US" dirty="0"/>
              <a:t>Data Type Conversion </a:t>
            </a:r>
          </a:p>
          <a:p>
            <a:pPr lvl="1"/>
            <a:r>
              <a:rPr lang="en-US" dirty="0"/>
              <a:t>Character to numeric </a:t>
            </a:r>
          </a:p>
          <a:p>
            <a:pPr lvl="1"/>
            <a:r>
              <a:rPr lang="en-US" dirty="0"/>
              <a:t>Character to Date / Datetime</a:t>
            </a:r>
          </a:p>
          <a:p>
            <a:r>
              <a:rPr lang="en-US" dirty="0"/>
              <a:t>String Manipulation </a:t>
            </a:r>
          </a:p>
          <a:p>
            <a:pPr lvl="1"/>
            <a:r>
              <a:rPr lang="en-US" dirty="0" err="1"/>
              <a:t>str.lower</a:t>
            </a:r>
            <a:r>
              <a:rPr lang="en-US" dirty="0"/>
              <a:t>() / </a:t>
            </a:r>
            <a:r>
              <a:rPr lang="en-US" dirty="0" err="1"/>
              <a:t>str.upper</a:t>
            </a:r>
            <a:r>
              <a:rPr lang="en-US" dirty="0"/>
              <a:t>(), </a:t>
            </a:r>
          </a:p>
          <a:p>
            <a:pPr lvl="1"/>
            <a:r>
              <a:rPr lang="en-US" dirty="0" err="1"/>
              <a:t>str.replace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str.extract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str.contains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str.strip</a:t>
            </a:r>
            <a:r>
              <a:rPr lang="en-US" dirty="0"/>
              <a:t>() / </a:t>
            </a:r>
            <a:r>
              <a:rPr lang="en-US" dirty="0" err="1"/>
              <a:t>str.lstrip</a:t>
            </a:r>
            <a:r>
              <a:rPr lang="en-US" dirty="0"/>
              <a:t>() / </a:t>
            </a:r>
            <a:r>
              <a:rPr lang="en-US" dirty="0" err="1"/>
              <a:t>str.rstrip</a:t>
            </a:r>
            <a:r>
              <a:rPr lang="en-US" dirty="0"/>
              <a:t>()</a:t>
            </a:r>
          </a:p>
          <a:p>
            <a:r>
              <a:rPr lang="en-US" dirty="0" err="1"/>
              <a:t>pd.to_datetime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date_column</a:t>
            </a:r>
            <a:r>
              <a:rPr lang="en-US" dirty="0"/>
              <a:t>’])</a:t>
            </a:r>
          </a:p>
          <a:p>
            <a:pPr lvl="1"/>
            <a:r>
              <a:rPr lang="en-US" dirty="0" err="1"/>
              <a:t>dt.year</a:t>
            </a:r>
            <a:r>
              <a:rPr lang="en-US" dirty="0"/>
              <a:t>, </a:t>
            </a:r>
          </a:p>
          <a:p>
            <a:pPr lvl="1"/>
            <a:r>
              <a:rPr lang="en-US" dirty="0" err="1"/>
              <a:t>dt.month</a:t>
            </a:r>
            <a:r>
              <a:rPr lang="en-US" dirty="0"/>
              <a:t>, </a:t>
            </a:r>
          </a:p>
          <a:p>
            <a:pPr lvl="1"/>
            <a:r>
              <a:rPr lang="en-US" dirty="0" err="1"/>
              <a:t>dt.day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dt.hour</a:t>
            </a:r>
            <a:r>
              <a:rPr lang="en-US" dirty="0"/>
              <a:t>,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5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7DAF0C-3FA3-E30A-AC6B-DA7EC7D4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to numeric CONVERSION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4B7CF-F5AB-90B6-2C0F-FB2A1445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2" y="1981201"/>
            <a:ext cx="10820231" cy="4144963"/>
          </a:xfrm>
        </p:spPr>
        <p:txBody>
          <a:bodyPr>
            <a:normAutofit/>
          </a:bodyPr>
          <a:lstStyle/>
          <a:p>
            <a:r>
              <a:rPr lang="en-US" b="1" dirty="0" err="1"/>
              <a:t>astype</a:t>
            </a:r>
            <a:r>
              <a:rPr lang="en-US" b="1" dirty="0"/>
              <a:t>()</a:t>
            </a:r>
            <a:r>
              <a:rPr lang="en-US" dirty="0"/>
              <a:t> function converts a column or Series to a specified data type.</a:t>
            </a:r>
          </a:p>
          <a:p>
            <a:pPr lvl="1"/>
            <a:r>
              <a:rPr lang="en-US" dirty="0" err="1"/>
              <a:t>astype</a:t>
            </a:r>
            <a:r>
              <a:rPr lang="en-US" dirty="0"/>
              <a:t>(float) or </a:t>
            </a:r>
            <a:r>
              <a:rPr lang="en-US" dirty="0" err="1"/>
              <a:t>astype</a:t>
            </a:r>
            <a:r>
              <a:rPr lang="en-US" dirty="0"/>
              <a:t>(int) converts character columns to floating-point or integer.</a:t>
            </a:r>
          </a:p>
          <a:p>
            <a:pPr lvl="1"/>
            <a:r>
              <a:rPr lang="en-US" dirty="0"/>
              <a:t>Syntax: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(float)</a:t>
            </a:r>
          </a:p>
          <a:p>
            <a:r>
              <a:rPr lang="en-US" dirty="0" err="1"/>
              <a:t>pd.to_numeric</a:t>
            </a:r>
            <a:r>
              <a:rPr lang="en-US" dirty="0"/>
              <a:t>() function converts a column or Series of characters to numeric type.</a:t>
            </a:r>
          </a:p>
          <a:p>
            <a:pPr lvl="1"/>
            <a:r>
              <a:rPr lang="en-US" b="1" i="1" u="sng" dirty="0"/>
              <a:t>It handles various formats, including integers, floats, and scientific notation.</a:t>
            </a:r>
          </a:p>
          <a:p>
            <a:pPr lvl="1"/>
            <a:r>
              <a:rPr lang="en-US" dirty="0"/>
              <a:t>USE THIS WHEN YOU NEED MORE CONTROL! </a:t>
            </a:r>
          </a:p>
          <a:p>
            <a:pPr lvl="1"/>
            <a:r>
              <a:rPr lang="en-US" dirty="0"/>
              <a:t>Syntax: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pd.to_numeric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'], errors='coerce')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1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0108-E237-35CF-FDF0-540D843B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to Date / Datetime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B132E-4B60-6D64-8D4C-B921C51A1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2" y="1981201"/>
            <a:ext cx="11076264" cy="4144963"/>
          </a:xfrm>
        </p:spPr>
        <p:txBody>
          <a:bodyPr>
            <a:normAutofit/>
          </a:bodyPr>
          <a:lstStyle/>
          <a:p>
            <a:r>
              <a:rPr lang="en-US" b="1" dirty="0" err="1"/>
              <a:t>pd.to_datetime</a:t>
            </a:r>
            <a:r>
              <a:rPr lang="en-US" b="1" dirty="0"/>
              <a:t>() </a:t>
            </a:r>
            <a:r>
              <a:rPr lang="en-US" dirty="0"/>
              <a:t>function converts a column or Series of characters to date or datetime type.</a:t>
            </a:r>
          </a:p>
          <a:p>
            <a:pPr lvl="1"/>
            <a:r>
              <a:rPr lang="en-US" dirty="0"/>
              <a:t>It can handle various date formats, including ISO 8601, custom formats, and Unix timestamps.</a:t>
            </a:r>
          </a:p>
          <a:p>
            <a:pPr lvl="1"/>
            <a:r>
              <a:rPr lang="en-US" dirty="0"/>
              <a:t>Syntax:</a:t>
            </a:r>
          </a:p>
          <a:p>
            <a:pPr lvl="2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lvl="2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date_column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date_column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’], </a:t>
            </a:r>
          </a:p>
          <a:p>
            <a:pPr marL="1828800" lvl="8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format='%Y-%m-%d’)</a:t>
            </a:r>
          </a:p>
          <a:p>
            <a:pPr marL="457200" lvl="2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BA7E7-A070-35E2-57DF-FE9CBE56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6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E091-85ED-48EA-ADD0-1F28DA11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or String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28BC7-EDD7-E4CE-B7B8-B3357F1CB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32" y="1981201"/>
            <a:ext cx="10984823" cy="4144963"/>
          </a:xfrm>
        </p:spPr>
        <p:txBody>
          <a:bodyPr>
            <a:normAutofit/>
          </a:bodyPr>
          <a:lstStyle/>
          <a:p>
            <a:r>
              <a:rPr lang="en-US" b="1" dirty="0" err="1"/>
              <a:t>str.lower</a:t>
            </a:r>
            <a:r>
              <a:rPr lang="en-US" b="1" dirty="0"/>
              <a:t>() and </a:t>
            </a:r>
            <a:r>
              <a:rPr lang="en-US" b="1" dirty="0" err="1"/>
              <a:t>str.upper</a:t>
            </a:r>
            <a:r>
              <a:rPr lang="en-US" b="1" dirty="0"/>
              <a:t>():</a:t>
            </a:r>
          </a:p>
          <a:p>
            <a:pPr lvl="1"/>
            <a:r>
              <a:rPr lang="en-US" dirty="0" err="1"/>
              <a:t>str.lower</a:t>
            </a:r>
            <a:r>
              <a:rPr lang="en-US" dirty="0"/>
              <a:t>() converts all characters in a string to lowercase.</a:t>
            </a:r>
          </a:p>
          <a:p>
            <a:pPr lvl="1"/>
            <a:r>
              <a:rPr lang="en-US" dirty="0" err="1"/>
              <a:t>str.upper</a:t>
            </a:r>
            <a:r>
              <a:rPr lang="en-US" dirty="0"/>
              <a:t>() converts all characters in a string to uppercase.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'].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str.lower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b="1" dirty="0" err="1"/>
              <a:t>str.replace</a:t>
            </a:r>
            <a:r>
              <a:rPr lang="en-US" b="1" dirty="0"/>
              <a:t>():</a:t>
            </a:r>
          </a:p>
          <a:p>
            <a:pPr lvl="1"/>
            <a:r>
              <a:rPr lang="en-US" dirty="0" err="1"/>
              <a:t>str.replace</a:t>
            </a:r>
            <a:r>
              <a:rPr lang="en-US" dirty="0"/>
              <a:t>() replaces occurrences of a substring with another substring within a string.</a:t>
            </a:r>
          </a:p>
          <a:p>
            <a:pPr lvl="1"/>
            <a:r>
              <a:rPr lang="en-US" dirty="0"/>
              <a:t>It supports both literal and regex-based replacements.</a:t>
            </a:r>
          </a:p>
          <a:p>
            <a:pPr lvl="1"/>
            <a:r>
              <a:rPr lang="en-US" dirty="0"/>
              <a:t>Example: </a:t>
            </a:r>
          </a:p>
          <a:p>
            <a:pPr lvl="2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'].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str.replace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old_value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41304-45F3-8535-4030-404F1FCB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56A73-CB17-B748-BD2A-A20F5DD59EC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93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"/>
  <p:tag name="ARTICULATE_DESIGN_ID_ADVANTAGE WFU GRAY" val="WskgwrC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dvantage WFU Gray">
  <a:themeElements>
    <a:clrScheme name="WFU Identity Advantage 1">
      <a:dk1>
        <a:srgbClr val="000000"/>
      </a:dk1>
      <a:lt1>
        <a:srgbClr val="FFFFFF"/>
      </a:lt1>
      <a:dk2>
        <a:srgbClr val="BEB9A6"/>
      </a:dk2>
      <a:lt2>
        <a:srgbClr val="FFFDE8"/>
      </a:lt2>
      <a:accent1>
        <a:srgbClr val="766A62"/>
      </a:accent1>
      <a:accent2>
        <a:srgbClr val="55517B"/>
      </a:accent2>
      <a:accent3>
        <a:srgbClr val="9E7E38"/>
      </a:accent3>
      <a:accent4>
        <a:srgbClr val="000000"/>
      </a:accent4>
      <a:accent5>
        <a:srgbClr val="557630"/>
      </a:accent5>
      <a:accent6>
        <a:srgbClr val="983222"/>
      </a:accent6>
      <a:hlink>
        <a:srgbClr val="033B80"/>
      </a:hlink>
      <a:folHlink>
        <a:srgbClr val="002657"/>
      </a:folHlink>
    </a:clrScheme>
    <a:fontScheme name="MtPnc Rockwell">
      <a:majorFont>
        <a:latin typeface="Rockwell"/>
        <a:ea typeface=""/>
        <a:cs typeface=""/>
      </a:majorFont>
      <a:minorFont>
        <a:latin typeface="Franklin Gothic Book"/>
        <a:ea typeface=""/>
        <a:cs typeface="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146BE606-2B82-6D44-9C82-BC76F8E56E91}" vid="{8FA9C6F1-D830-2A4D-B2C8-79AB7A36CF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 WFU Gray</Template>
  <TotalTime>6697</TotalTime>
  <Words>2222</Words>
  <Application>Microsoft Macintosh PowerPoint</Application>
  <PresentationFormat>Widescreen</PresentationFormat>
  <Paragraphs>297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 New</vt:lpstr>
      <vt:lpstr>Franklin Gothic Book</vt:lpstr>
      <vt:lpstr>Rockwell</vt:lpstr>
      <vt:lpstr>Söhne</vt:lpstr>
      <vt:lpstr>Wingdings</vt:lpstr>
      <vt:lpstr>Advantage WFU Gray</vt:lpstr>
      <vt:lpstr>Exploring Data Manipulation and Visualization </vt:lpstr>
      <vt:lpstr>Agenda</vt:lpstr>
      <vt:lpstr>PowerPoint Presentation</vt:lpstr>
      <vt:lpstr>Recap</vt:lpstr>
      <vt:lpstr>PowerPoint Presentation</vt:lpstr>
      <vt:lpstr>Pandas Data Manipulation</vt:lpstr>
      <vt:lpstr>Character to numeric CONVERSION</vt:lpstr>
      <vt:lpstr>Character to Date / Datetime </vt:lpstr>
      <vt:lpstr>Character or String Manipulation</vt:lpstr>
      <vt:lpstr>Character or String Manipulation</vt:lpstr>
      <vt:lpstr>Extract and Regular Expressions </vt:lpstr>
      <vt:lpstr>Regular Expressions aka Regex </vt:lpstr>
      <vt:lpstr>More Regex</vt:lpstr>
      <vt:lpstr>A pattern for emails </vt:lpstr>
      <vt:lpstr>Adding Pandas Columns Together</vt:lpstr>
      <vt:lpstr>Conditionals with NumPy</vt:lpstr>
      <vt:lpstr>Seaborn </vt:lpstr>
      <vt:lpstr>Distributions </vt:lpstr>
      <vt:lpstr>Categorical Data</vt:lpstr>
      <vt:lpstr>Categorical Data</vt:lpstr>
      <vt:lpstr>Scatter plot</vt:lpstr>
      <vt:lpstr>Line plot</vt:lpstr>
      <vt:lpstr>Heatmaps </vt:lpstr>
      <vt:lpstr>PowerPoint Presentation</vt:lpstr>
      <vt:lpstr>Typical Python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Data Manipulation and Visualization </dc:title>
  <dc:creator>Ames, Mike</dc:creator>
  <cp:lastModifiedBy>Ames, Mike</cp:lastModifiedBy>
  <cp:revision>5</cp:revision>
  <cp:lastPrinted>2016-03-29T20:25:09Z</cp:lastPrinted>
  <dcterms:created xsi:type="dcterms:W3CDTF">2023-06-16T14:57:54Z</dcterms:created>
  <dcterms:modified xsi:type="dcterms:W3CDTF">2023-06-30T13:06:37Z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10BDD68B-98B4-45DB-BA9A-FFDDAACC308A</vt:lpwstr>
  </property>
  <property fmtid="{D5CDD505-2E9C-101B-9397-08002B2CF9AE}" pid="3" name="ArticulatePath">
    <vt:lpwstr>WFUSB-PowerPoint-Template1 (1)</vt:lpwstr>
  </property>
</Properties>
</file>